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4065" r:id="rId21"/>
    <p:sldMasterId id="2147484228" r:id="rId22"/>
    <p:sldMasterId id="2147484247" r:id="rId23"/>
  </p:sldMasterIdLst>
  <p:notesMasterIdLst>
    <p:notesMasterId r:id="rId40"/>
  </p:notesMasterIdLst>
  <p:handoutMasterIdLst>
    <p:handoutMasterId r:id="rId41"/>
  </p:handoutMasterIdLst>
  <p:sldIdLst>
    <p:sldId id="2147375818" r:id="rId24"/>
    <p:sldId id="2147375820" r:id="rId25"/>
    <p:sldId id="256" r:id="rId26"/>
    <p:sldId id="257" r:id="rId27"/>
    <p:sldId id="262" r:id="rId28"/>
    <p:sldId id="263" r:id="rId29"/>
    <p:sldId id="258" r:id="rId30"/>
    <p:sldId id="259" r:id="rId31"/>
    <p:sldId id="2147375821" r:id="rId32"/>
    <p:sldId id="2147375826" r:id="rId33"/>
    <p:sldId id="2147375822" r:id="rId34"/>
    <p:sldId id="2147375823" r:id="rId35"/>
    <p:sldId id="2147375824" r:id="rId36"/>
    <p:sldId id="2147375829" r:id="rId37"/>
    <p:sldId id="2147375827" r:id="rId38"/>
    <p:sldId id="2147375828"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641600-24BE-8AAC-6E53-567B521C57EB}" name="Fowler, Timothy, HSD" initials="FH" userId="S::timothy.fowler@hsd.nm.gov::a77c6d89-3cef-4b7c-bdde-8c64b72da431" providerId="AD"/>
  <p188:author id="{E5F6AA00-04CD-3968-3A10-A7646DF9F081}" name="Baillio, Colin, HCA" initials="" userId="S::Colin.Baillio@hca.nm.gov::de7eab1d-c2da-405c-bc7d-267006c58e69" providerId="AD"/>
  <p188:author id="{F4286807-AA6F-627E-F083-A5E37237C965}" name="Rivera, Lorrina, HCA" initials="" userId="S::lorrina.rivera@hca.nm.gov::2fd2394a-1a25-4630-9955-b748e3ca8529" providerId="AD"/>
  <p188:author id="{6A443A0B-2AA4-0AC6-7817-1D96474AADB7}" name="Hwang, Jee, HCA" initials="HJ" userId="S::jee.hwang2@hca.nm.gov::e3afc091-6d8f-4672-85b7-c8a2e453a551" providerId="AD"/>
  <p188:author id="{273B280E-F201-E203-B81A-7AF1A692375A}" name="Jameson, Sally, HSD" initials="JH" userId="S::sally.jameson@hsd.nm.gov::244b6cbc-6ee0-4ccc-a3aa-b1417f824295" providerId="AD"/>
  <p188:author id="{7C8B1318-30D7-F043-CD63-7E00A28EBCAD}" name="Hayes, Michal, HCA" initials="HH" userId="S::michal.hayes@hca.nm.gov::66c526e3-c044-4300-9be0-eb5697b91a99" providerId="AD"/>
  <p188:author id="{84ECA018-5312-020A-D539-4AEA79F18DF7}" name="Tapia-Sanchez, Vida B., HSD" initials="TH" userId="S::tapia-sanchezv@nmhsdonline.com::d4bba7e1-18a2-4359-a6f9-3b93a54a2395" providerId="AD"/>
  <p188:author id="{6A95801A-B53E-E02D-8814-513C5C5DC714}" name="Morgan, Paula, N., HCA" initials="PM" userId="S::PaulaN.Morgan@hca.nm.gov::573e80b0-2f55-49a0-97cf-ff429f3b8f54" providerId="AD"/>
  <p188:author id="{857AF320-3DFA-7022-91A2-621CF7205F19}" name="McCracken, Betina G., HCA" initials="BM" userId="S::Betina.McCracken@hca.nm.gov::b62de8fe-0ac6-4748-bf35-a2158bb86360" providerId="AD"/>
  <p188:author id="{27B2EC23-C0B6-BD9F-4F64-ED93E1B4E5CE}" name="McCracken, Betina G., HSD" initials="MH" userId="S::betina.mccracken@hsd.nm.gov::b62de8fe-0ac6-4748-bf35-a2158bb86360" providerId="AD"/>
  <p188:author id="{60A4B52B-BE9E-BB75-5BA1-B039A5BF5128}" name="Burmeister, Christopher, DOH" initials="BD" userId="S::christopher.burmeis@doh.nm.gov::2f9a00ce-3c35-485a-add6-f211727e5694" providerId="AD"/>
  <p188:author id="{861D8B32-DF2A-422F-47BD-6D0060A50719}" name="Capriotti, Heidi, HCA" initials="CH" userId="S::heidi.capriotti@hca.nm.gov::6654d04e-fa33-473b-8986-9ced9ed5dcbd" providerId="AD"/>
  <p188:author id="{B61DF838-7590-0AC1-5EFC-D6B0DEFA8509}" name="Flannery, Dana, HCA" initials="FD" userId="S::dana.flannery@hca.nm.gov::52901b38-2784-44f3-a82c-8f8d840d1fc9" providerId="AD"/>
  <p188:author id="{4E61733F-4BA5-3BF0-DDF8-8DAD64144DCB}" name="Armijo, Kari, HCA" initials="KA" userId="S::kari.armijo@hca.nm.gov::bcc71c46-92dd-4a58-a077-c591afa2c2f5" providerId="AD"/>
  <p188:author id="{C0C3843F-5E74-E6DF-E32B-F991FCF0E996}" name="Sean Pearson" initials="SP" userId="S::pearsons@nmhsdonline.com::d98dab3a-aca2-40fd-a5ad-98658d0a6918" providerId="AD"/>
  <p188:author id="{E421BC3F-AEE1-339B-6BEA-B2FF3927BA1B}" name="Lopez, Miquella, HSD" initials="LH" userId="S::miquella.lopez@hsd.nm.gov::b7c833ae-f4c2-4c3a-bb2a-7e841fd5ff0b" providerId="AD"/>
  <p188:author id="{9F922F42-DAD4-8EB2-D8AA-C31C56D5AFF2}" name="Hwang, Jee, HCA" initials="" userId="S::Jee.Hwang2@hca.nm.gov::e3afc091-6d8f-4672-85b7-c8a2e453a551" providerId="AD"/>
  <p188:author id="{57783F4A-FCC8-A7ED-6FEE-76FF674DCECD}" name="Ochoa, Kyra, HCA" initials="OH" userId="S::kyra.ochoa@hca.nm.gov::547db957-b46c-41ef-9310-dc67cc8491db" providerId="AD"/>
  <p188:author id="{280CF04A-B6B5-B3FE-D282-D09D3692173D}" name="Tapia-Sanchez, Vida B., HSD" initials="TH" userId="S::vida.tapia-sanchez@hsd.nm.gov::2192ad7f-ca0b-4100-86be-75b29b8f88d1" providerId="AD"/>
  <p188:author id="{7C8B9A4C-84D5-5A7C-47B6-85EF9AF02AB2}" name="Gelle, Dawn, HSD" initials="" userId="S::dawn.gelle@hsd.nm.gov::55218463-349d-4e2b-86d3-240fe590edb7" providerId="AD"/>
  <p188:author id="{3E6FB64E-B923-0F74-7401-7D7E47D4597B}" name="Wrede, Elisa, HCA" initials="WE" userId="S::elisa.wrede@hca.nm.gov::de73adae-bcb2-4c24-a135-d6faeb27cc38" providerId="AD"/>
  <p188:author id="{1F6F9B4F-B673-5596-864C-CF98EC2AF093}" name="Hayes, Michal, HCA" initials="" userId="S::Michal.Hayes@hca.nm.gov::66c526e3-c044-4300-9be0-eb5697b91a99" providerId="AD"/>
  <p188:author id="{E74F2B58-A72D-7EF6-DE83-A33AB1E42DD8}" name="Martinez, Ricky, HCA" initials="RM" userId="S::Ricky.Martinez@hca.nm.gov::1dffc56a-a415-46aa-99ec-f6c91f640ba0" providerId="AD"/>
  <p188:author id="{0AF3635D-566A-6FB5-4BBE-2316F70F4DA7}" name="Nielsen, Jacqueline, HSD" initials="NH" userId="S::jacqueline.nielsen@hsd.nm.gov::b998cf9a-1630-4d5c-8083-7749b69cfee8" providerId="AD"/>
  <p188:author id="{5054BA5D-68B2-D7A0-C251-CEA0785BDB7C}" name="Capriotti, Heidi, HCA" initials="" userId="S::Heidi.Capriotti@hca.nm.gov::6654d04e-fa33-473b-8986-9ced9ed5dcbd" providerId="AD"/>
  <p188:author id="{8816675F-3F1F-1FC7-CB03-BDD93005F291}" name="Jameson, Sally, HCA" initials="JS" userId="S::sally.jameson@hca.nm.gov::244b6cbc-6ee0-4ccc-a3aa-b1417f824295" providerId="AD"/>
  <p188:author id="{4B853861-7AF5-829B-415C-DF26B1B8B187}" name="Hwang, Jee, HSD" initials="HH" userId="S::jee.hwang2@hsd.nm.gov::e3afc091-6d8f-4672-85b7-c8a2e453a551" providerId="AD"/>
  <p188:author id="{15398A61-D478-9E40-4EA0-E07368D43BD6}" name="Slater-Huff, Katherine, HSD" initials="SHKH" userId="S::Katherine.Slater-Huff@hsd.nm.gov::85dbceb1-4b3e-4108-a3c2-ece0801ead54" providerId="AD"/>
  <p188:author id="{76B11562-24AF-5395-97F1-EE4C7A14C484}" name="Kniskern, Maria, HCA" initials="KM" userId="S::maria.kniskern@hca.nm.gov::0c1cb056-9275-4c63-865f-64ff5afafc75" providerId="AD"/>
  <p188:author id="{3FEE6A64-EA49-8EC9-BCE3-3B2CEC2489CD}" name="Acklin, Dustin, HCA" initials="" userId="S::dustin.acklin@hca.nm.gov::fa1d0228-30b8-4140-984f-e9391e8110bf" providerId="AD"/>
  <p188:author id="{3A661165-BAAD-C50B-61A4-AF8526089DD6}" name="CastilloSmith, Alex, HCA" initials="AC" userId="S::alex.castillosmith@hca.nm.gov::60e4002f-2d23-46d7-8e84-43a9085124c1" providerId="AD"/>
  <p188:author id="{8DFAAC68-165F-A9EB-39BA-F2D385402828}" name="McCracken, Betina G., HSD" initials="MH" userId="S::mccrackenb@nmhsdonline.com::d4e8094e-0dfd-4978-b871-a9540970d0e9" providerId="AD"/>
  <p188:author id="{81832B6A-4FE0-443B-B03A-BA24BEF47F3F}" name="Vigil, Marisa, HSD" initials="VH" userId="S::marisa.vigil@hsd.nm.gov::b2f779b5-aee8-46c3-b31f-8b7138a4124a" providerId="AD"/>
  <p188:author id="{9FEA0E6C-B066-C400-9007-2D48563BA61C}" name="Baillio, Colin, HCA" initials="BH" userId="S::colin.baillio@hca.nm.gov::de7eab1d-c2da-405c-bc7d-267006c58e69" providerId="AD"/>
  <p188:author id="{6CC7856C-E049-BBFB-5027-CC1C6F9828EA}" name="Harrison, Shanita R., HSD" initials="SH" userId="S::shanita.harrison@hsd.nm.gov::f7a78ea3-b798-4d81-8385-21c2c6771366" providerId="AD"/>
  <p188:author id="{48D2AF6C-16D2-3503-AAE9-AE3C8A75BCDC}" name="Acklin, Dustin, HSD" initials="AH" userId="S::dustin.acklin@hsd.nm.gov::fa1d0228-30b8-4140-984f-e9391e8110bf" providerId="AD"/>
  <p188:author id="{FB8ADF6D-806F-F627-5520-290B633BFEA4}" name="Moore-Combs, Stephanie, HSD" initials="MH" userId="S::stephanie.moore-combs@hsd.nm.gov::8537ce4c-ac1f-4a6a-a6d2-4a3f84167f53" providerId="AD"/>
  <p188:author id="{D91D3E6E-F533-97BE-CC1C-B8EC0E2A02AE}" name="Gonzales, Carmen A, HSD" initials="" userId="S::carmena.gonzales@hsd.nm.gov::a4604651-cb30-4918-9c1f-686c2e960f7a" providerId="AD"/>
  <p188:author id="{91454F6F-9679-9B9C-AE0B-05816CF9561F}" name="Rodriguez, Jennifer, HCA" initials="RJ" userId="S::jennifer.rodriguez@hca.nm.gov::02aad45b-525f-4980-8f7b-bc9eff54a92f" providerId="AD"/>
  <p188:author id="{F9BBA670-32FA-8C42-2197-414523C2918D}" name="Guest User" initials="GU" userId="S::urn:spo:anon#03f3f9f5f0d7ee59eaea3bcea5e82085c7ba6df1bdd1fe11f67fe99a3ec292ba::" providerId="AD"/>
  <p188:author id="{4EF03473-B2B6-1379-4755-CC24513DC25D}" name="Peralta-Donio, Frances, HCA" initials="PF" userId="S::frances.peralta-don@hca.nm.gov::2de6bced-07e3-49f4-be53-7c961b8d4303" providerId="AD"/>
  <p188:author id="{3C108373-C282-E61D-9DFE-E84FB87271DD}" name="Pina, Marina, HCA" initials="" userId="S::marina.pina@hca.nm.gov::e0c46053-e17c-4091-8800-5710f8f05814" providerId="AD"/>
  <p188:author id="{95AC9474-542F-DA8F-42B6-ECD932331627}" name="Walker-Moran, Elisa, HCA" initials="" userId="S::Elisa.Walker-Moran@hca.nm.gov::a1bff7a5-9e39-4b92-b745-670560531336" providerId="AD"/>
  <p188:author id="{3B60957C-9CF0-4445-852A-759E66FDEFDB}" name="Lauer, Shadee, DOH" initials="LD" userId="S::shadee.lauer@doh.nm.gov::19aec6ef-f942-491b-ac3e-662f783066b0" providerId="AD"/>
  <p188:author id="{15BA7183-5368-3315-A0F5-81328D930D25}" name="Canada, Charles, HCA" initials="CC" userId="S::charles.canada@hca.nm.gov::6e81856c-e2ae-4f36-b578-2bc5ce32f9fe" providerId="AD"/>
  <p188:author id="{57A2D183-1090-24C6-B64A-DDC95FB4B601}" name="Tighe, Joseph , HCA" initials="" userId="S::Joseph.Tighe@hca.nm.gov::50901d6b-7469-4132-8693-903b64201b9b" providerId="AD"/>
  <p188:author id="{EF7BE387-FFF2-D1EC-2191-11A3DAE0B262}" name="CastilloSmith, Alex, HSD" initials="CAH" userId="S::alex.castillosmith@hsd.nm.gov::60e4002f-2d23-46d7-8e84-43a9085124c1" providerId="AD"/>
  <p188:author id="{6A800C89-76D5-4271-C18D-A71A8E926110}" name="Boukas, Nick, HCA" initials="" userId="S::Nick.Boukas@hca.nm.gov::74db8c4e-8e1a-4fa8-b5c3-9b0c03d1fb48" providerId="AD"/>
  <p188:author id="{C7C2318A-A778-93F2-DFD7-28A2ACDD92E6}" name="Guest User" initials="GU" userId="S::urn:spo:anon#b919e42bfbcd69b221a8caa061c780566490c61be48aa6c81cacc7cde0a6b9ef::" providerId="AD"/>
  <p188:author id="{F703D68A-8155-4B5F-6CD1-B1A2A0465008}" name="Suzuki, Kaski, HSD" initials="SH" userId="S::kaski.suzuki@hsd.nm.gov::c1a0f975-3a25-4221-8a21-3120bafad979" providerId="AD"/>
  <p188:author id="{F24FDE90-80D5-5DAF-823D-66F8173F458A}" name="Slater-Huff, Katherine, HSD" initials="KS" userId="S::katherine.slater-huff@hsd.nm.gov::85dbceb1-4b3e-4108-a3c2-ece0801ead54" providerId="AD"/>
  <p188:author id="{621BD093-B8F9-67D3-21FF-D73EA15C4B6D}" name="Duran-Vigil, Suzanne, HSD" initials="DVSH" userId="S::SuzanneP.Duran-Vigi@hsd.nm.gov::8150bbe4-d270-49e0-a939-8203f0e5c036" providerId="AD"/>
  <p188:author id="{81D51895-44C9-238D-4B50-F3AB4A2FCC89}" name="Walker-Moran, Elisa, HSD" initials="EW" userId="S::Elisa.Walker-Moran@hsd.nm.gov::a1bff7a5-9e39-4b92-b745-670560531336" providerId="AD"/>
  <p188:author id="{AAF50AA1-A6F3-0FFD-D4FF-8F7734804A14}" name="Martinez, Jason, HSD" initials="MH" userId="S::jasonr.martinez@hsd.nm.gov::f0295c69-5756-453e-ac91-a11a45848cf0" providerId="AD"/>
  <p188:author id="{F8C0EBA3-7622-382E-C5D3-B64A17560439}" name="Kniskern, Maria, HCA" initials="" userId="S::Maria.Kniskern@hca.nm.gov::0c1cb056-9275-4c63-865f-64ff5afafc75" providerId="AD"/>
  <p188:author id="{71874EA4-1FA3-B3E1-1A60-54952152A7FB}" name="Ochoa, Kyra, HCA" initials="" userId="S::Kyra.Ochoa@hca.nm.gov::547db957-b46c-41ef-9310-dc67cc8491db" providerId="AD"/>
  <p188:author id="{FF6B25A5-DC73-B23F-2E43-178E3757405A}" name="Montoya, Richard, HSD" initials="MRH" userId="S::Richard.Montoya@hsd.nm.gov::21da00d7-f251-4568-98a5-c9a111ded981" providerId="AD"/>
  <p188:author id="{720D76A5-68C8-655F-409B-1C65D59690D7}" name="Acosta, Jose, DOH" initials="AD" userId="S::josea.acosta@doh.nm.gov::d1984393-ee01-49df-a1cc-2d6cc63a59ce" providerId="AD"/>
  <p188:author id="{0901EEA6-90B3-B0BE-CDE6-8B16B28C10B2}" name="Frances.Peralta-Donio, HSD" initials="FH" userId="S::frances.peralta-don@hsd.nm.gov::2de6bced-07e3-49f4-be53-7c961b8d4303" providerId="AD"/>
  <p188:author id="{3D1C71AE-D149-0F27-6288-395783514726}" name="Alexandria Castillo Smith" initials="ACS" userId="S::smithac@nmhsdonline.com::c63cba22-4720-4c17-b870-379469105ec7" providerId="AD"/>
  <p188:author id="{8D7DBCB0-0833-C9BA-858D-880B0DF20393}" name="Montoya, Richard, HSD" initials="MH" userId="S::richard.montoya@hsd.nm.gov::21da00d7-f251-4568-98a5-c9a111ded981" providerId="AD"/>
  <p188:author id="{C7D86AB9-4A99-868A-1C72-1B8AB5DA20A9}" name="Montoya, Richard, HCA" initials="" userId="S::richard.montoya@hca.nm.gov::21da00d7-f251-4568-98a5-c9a111ded981" providerId="AD"/>
  <p188:author id="{68FBA8B9-BB3A-2428-09D2-44B6F72F9550}" name="Kozlowski, Niki, HCA" initials="NK" userId="S::Niki.Kozlowski@hca.nm.gov::78267b70-21ba-420f-b582-56f6e9210342" providerId="AD"/>
  <p188:author id="{507AC8BF-229A-84F1-469F-7758BC087802}" name="Gelle, Dawn, HCA" initials="DG" userId="S::Dawn.Gelle@hca.nm.gov::55218463-349d-4e2b-86d3-240fe590edb7" providerId="AD"/>
  <p188:author id="{C08437C1-FBE8-F649-3BB0-483AD40EF409}" name="Lopez, Miquella, HSD" initials="" userId="S::Miquella.Lopez@hsd.nm.gov::b7c833ae-f4c2-4c3a-bb2a-7e841fd5ff0b" providerId="AD"/>
  <p188:author id="{F11ECFC1-631A-4A31-014F-AAA875525242}" name="Martinez, Karmela D., HSD" initials="MKDH" userId="S::Karmela.Martinez@hsd.nm.gov::d5a1e598-1eb5-476d-b0c2-985a12baa06d" providerId="AD"/>
  <p188:author id="{34FFDBC5-390B-57F2-37B0-95BE6DB9EDF5}" name="Kenney, Robert, HCA" initials="" userId="S::robertb.kenney@hca.nm.gov::7c4a7597-9447-4f9f-b2be-d3b1666e1e08" providerId="AD"/>
  <p188:author id="{BF8D59C7-3C34-1AC1-3B8D-F5B401082CCF}" name="McCracken, Betina G., HCA" initials="MH" userId="S::betina.mccracken@hca.nm.gov::b62de8fe-0ac6-4748-bf35-a2158bb86360" providerId="AD"/>
  <p188:author id="{46ECC8CA-C6C5-4DF2-A1B1-B73B17DA0900}" name="Maxwell, Danny, DOH" initials="MD" userId="S::danny.maxwell@doh.nm.gov::91936af7-071a-4ec3-9eac-c9303905b86a" providerId="AD"/>
  <p188:author id="{60E9F9CE-639B-F3A7-4EC2-17E30819A7AC}" name="Duran-Vigil, Suzanne, HSD" initials="SD" userId="S::suzannep.duran-vigi@hsd.nm.gov::8150bbe4-d270-49e0-a939-8203f0e5c036" providerId="AD"/>
  <p188:author id="{031B75CF-0563-21BC-1987-15830D61EB58}" name="Nicole" initials="N" userId="S::comeauxn@nmhsdonline.com::c38bac0b-8e2c-4917-bef9-aff7543e0fc3" providerId="AD"/>
  <p188:author id="{FB49B4D0-14C4-E9B7-0CB1-8AA84636211F}" name="Flannery, Dana, HCA" initials="" userId="S::Dana.Flannery@hca.nm.gov::52901b38-2784-44f3-a82c-8f8d840d1fc9" providerId="AD"/>
  <p188:author id="{AD6148D1-7F15-249B-E0D6-29E2117440EE}" name="Graham, Carolee, HSD" initials="GH" userId="S::carolee.graham@hsd.nm.gov::422211f6-1cab-4dd3-9be8-6f3e38720bce" providerId="AD"/>
  <p188:author id="{1AED1AD4-9F13-0D78-87F4-B1A5B6110325}" name="Leyba, Katherine, HCA" initials="" userId="S::katherine.leyba@hca.nm.gov::55fe9c11-f121-475f-90ce-ebe6f1675e6f" providerId="AD"/>
  <p188:author id="{5CD4AED5-A9AC-9114-D699-61E93C5652FB}" name="Guest User" initials="GU" userId="S::urn:spo:anon#711d1f8451eb8a5606ae876a4b27bba16fb0eaacdd45544d4139c4aa7e3d4312::" providerId="AD"/>
  <p188:author id="{F0473ADE-D4D2-C389-4CBC-19A9E7EC14E5}" name="Fagus, Rayna, HCA" initials="" userId="S::Rayna.Fagus@hca.nm.gov::2df5f206-22fd-4546-b160-db5ccf36fe91" providerId="AD"/>
  <p188:author id="{C2FD1CE0-0942-F377-2E97-C52F5E1B715F}" name="Bowen, Neal, HSD" initials="BH" userId="S::bowenne@nmhsdonline.com::937940f8-c464-48ae-baac-159fdff0b342" providerId="AD"/>
  <p188:author id="{51321EE0-685B-BA15-D3EA-4E7C1FA8CA39}" name="Burmeister, Christopher, DOH" initials="" userId="S::Christopher.Burmeis@doh.nm.gov::2f9a00ce-3c35-485a-add6-f211727e5694" providerId="AD"/>
  <p188:author id="{81C005E1-1FB9-F5AD-209A-EEE0F95A2004}" name="Fagus, Rayna, HCA" initials="FH" userId="S::rayna.fagus@hca.nm.gov::2df5f206-22fd-4546-b160-db5ccf36fe91" providerId="AD"/>
  <p188:author id="{4BC521E3-A5FA-DDA3-2CDC-6D744E9F078B}" name="Elisa Walker-Moran" initials="EWM" userId="S::walker-morane@nmhsdonline.com::ef54a21f-c5e3-4be1-8de2-87e62512af34" providerId="AD"/>
  <p188:author id="{2B5A8EE5-F9C2-AAC1-F7DF-9E8AB794A880}" name="Morgan, Paula, HSD" initials="MH" userId="S::paulan.morgan@hsd.nm.gov::573e80b0-2f55-49a0-97cf-ff429f3b8f54" providerId="AD"/>
  <p188:author id="{6F6FA0E6-6139-3985-8D53-BC98335DFCF8}" name="Walker-Moran, Elisa, HSD" initials="WH" userId="S::elisa.walker-moran@hsd.nm.gov::a1bff7a5-9e39-4b92-b745-670560531336" providerId="AD"/>
  <p188:author id="{61B5FAE6-4D97-5F37-745F-03B82B7E1B21}" name="Guest User" initials="GU" userId="S::urn:spo:anon#296ee055598aa0bd53be1fffff1b3ac5934806dd2f9ea3ec420ca8f25ad416ff::" providerId="AD"/>
  <p188:author id="{43CF4CEC-CA10-BA98-31B1-A0526502CC62}" name="Wrede, Elisa, HCA" initials="EW" userId="S::Elisa.Wrede@hca.nm.gov::de73adae-bcb2-4c24-a135-d6faeb27cc38" providerId="AD"/>
  <p188:author id="{2C8A7BF1-D358-120C-3CF1-343C0BC2A504}" name="Martinez, Karmela D., HSD" initials="MH" userId="S::karmela.martinez@hsd.nm.gov::d5a1e598-1eb5-476d-b0c2-985a12baa06d" providerId="AD"/>
  <p188:author id="{900F1DFC-329C-51A1-4D89-BE0576B754C7}" name="Graham, Carolee, HCA" initials="GC" userId="S::carolee.graham@hca.nm.gov::422211f6-1cab-4dd3-9be8-6f3e38720bc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udrey Cooper" initials="AC" lastIdx="1" clrIdx="6">
    <p:extLst>
      <p:ext uri="{19B8F6BF-5375-455C-9EA6-DF929625EA0E}">
        <p15:presenceInfo xmlns:p15="http://schemas.microsoft.com/office/powerpoint/2012/main" userId="S::cooperau@nmhsdonline.com::2c30ba8e-1900-4587-91c1-bfa017617047" providerId="AD"/>
      </p:ext>
    </p:extLst>
  </p:cmAuthor>
  <p:cmAuthor id="1" name="Alexandria Castillo Smith" initials="ACS" lastIdx="19" clrIdx="0">
    <p:extLst>
      <p:ext uri="{19B8F6BF-5375-455C-9EA6-DF929625EA0E}">
        <p15:presenceInfo xmlns:p15="http://schemas.microsoft.com/office/powerpoint/2012/main" userId="S-1-5-21-2923802931-2398101555-608757732-36341" providerId="AD"/>
      </p:ext>
    </p:extLst>
  </p:cmAuthor>
  <p:cmAuthor id="2" name="Guest User" initials="GU" lastIdx="1" clrIdx="1">
    <p:extLst>
      <p:ext uri="{19B8F6BF-5375-455C-9EA6-DF929625EA0E}">
        <p15:presenceInfo xmlns:p15="http://schemas.microsoft.com/office/powerpoint/2012/main" userId="S::urn:spo:anon#53e12ce211fc3ac0fc7b6a42f753d6310a04ad286c36ddd178170237aae22927::" providerId="AD"/>
      </p:ext>
    </p:extLst>
  </p:cmAuthor>
  <p:cmAuthor id="3" name="Alex CastilloSmith" initials="AC" lastIdx="11" clrIdx="2">
    <p:extLst>
      <p:ext uri="{19B8F6BF-5375-455C-9EA6-DF929625EA0E}">
        <p15:presenceInfo xmlns:p15="http://schemas.microsoft.com/office/powerpoint/2012/main" userId="Alex CastilloSmith" providerId="None"/>
      </p:ext>
    </p:extLst>
  </p:cmAuthor>
  <p:cmAuthor id="4" name="Alexandria Castillo Smith" initials="ACS [2]" lastIdx="38" clrIdx="3">
    <p:extLst>
      <p:ext uri="{19B8F6BF-5375-455C-9EA6-DF929625EA0E}">
        <p15:presenceInfo xmlns:p15="http://schemas.microsoft.com/office/powerpoint/2012/main" userId="S::smithac@nmhsdonline.com::c63cba22-4720-4c17-b870-379469105ec7" providerId="AD"/>
      </p:ext>
    </p:extLst>
  </p:cmAuthor>
  <p:cmAuthor id="5" name="Guest User" initials="GU [2]" lastIdx="12" clrIdx="4">
    <p:extLst>
      <p:ext uri="{19B8F6BF-5375-455C-9EA6-DF929625EA0E}">
        <p15:presenceInfo xmlns:p15="http://schemas.microsoft.com/office/powerpoint/2012/main" userId="S::urn:spo:anon#711d1f8451eb8a5606ae876a4b27bba16fb0eaacdd45544d4139c4aa7e3d4312::" providerId="AD"/>
      </p:ext>
    </p:extLst>
  </p:cmAuthor>
  <p:cmAuthor id="6" name="Guest User" initials="GU [3]" lastIdx="2" clrIdx="5">
    <p:extLst>
      <p:ext uri="{19B8F6BF-5375-455C-9EA6-DF929625EA0E}">
        <p15:presenceInfo xmlns:p15="http://schemas.microsoft.com/office/powerpoint/2012/main" userId="S::urn:spo:anon#446ab4a4af63bb58cedbeec0b776361192136dd443f9121f0a7a153cab3a36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E9C73D"/>
    <a:srgbClr val="D8892A"/>
    <a:srgbClr val="057D8E"/>
    <a:srgbClr val="C80429"/>
    <a:srgbClr val="4F81BD"/>
    <a:srgbClr val="595959"/>
    <a:srgbClr val="0CA4C4"/>
    <a:srgbClr val="FC5A7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7CBE3F-A4FE-406A-9833-7288F1B76D5A}" v="6" dt="2025-06-10T19:56:08.2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499"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slideMaster" Target="slideMasters/slideMaster1.xml"/><Relationship Id="rId34" Type="http://schemas.openxmlformats.org/officeDocument/2006/relationships/slide" Target="slides/slide11.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6.xml"/><Relationship Id="rId11" Type="http://schemas.openxmlformats.org/officeDocument/2006/relationships/customXml" Target="../customXml/item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Master" Target="slideMasters/slideMaster3.xml"/><Relationship Id="rId28" Type="http://schemas.openxmlformats.org/officeDocument/2006/relationships/slide" Target="slides/slide5.xml"/><Relationship Id="rId36" Type="http://schemas.openxmlformats.org/officeDocument/2006/relationships/slide" Target="slides/slide13.xml"/><Relationship Id="rId49" Type="http://schemas.microsoft.com/office/2018/10/relationships/authors" Target="authors.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8.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Master" Target="slideMasters/slideMaster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tableStyles" Target="tableStyles.xml"/><Relationship Id="rId20" Type="http://schemas.openxmlformats.org/officeDocument/2006/relationships/customXml" Target="../customXml/item20.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llio, Colin, HCA" userId="de7eab1d-c2da-405c-bc7d-267006c58e69" providerId="ADAL" clId="{CC7CBE3F-A4FE-406A-9833-7288F1B76D5A}"/>
    <pc:docChg chg="undo redo custSel addSld delSld modSld sldOrd">
      <pc:chgData name="Baillio, Colin, HCA" userId="de7eab1d-c2da-405c-bc7d-267006c58e69" providerId="ADAL" clId="{CC7CBE3F-A4FE-406A-9833-7288F1B76D5A}" dt="2025-06-10T19:57:11.729" v="2092" actId="20577"/>
      <pc:docMkLst>
        <pc:docMk/>
      </pc:docMkLst>
      <pc:sldChg chg="delSp mod">
        <pc:chgData name="Baillio, Colin, HCA" userId="de7eab1d-c2da-405c-bc7d-267006c58e69" providerId="ADAL" clId="{CC7CBE3F-A4FE-406A-9833-7288F1B76D5A}" dt="2025-06-10T14:35:08.370" v="1395" actId="478"/>
        <pc:sldMkLst>
          <pc:docMk/>
          <pc:sldMk cId="2997168423" sldId="256"/>
        </pc:sldMkLst>
        <pc:spChg chg="del">
          <ac:chgData name="Baillio, Colin, HCA" userId="de7eab1d-c2da-405c-bc7d-267006c58e69" providerId="ADAL" clId="{CC7CBE3F-A4FE-406A-9833-7288F1B76D5A}" dt="2025-06-10T14:35:08.370" v="1395" actId="478"/>
          <ac:spMkLst>
            <pc:docMk/>
            <pc:sldMk cId="2997168423" sldId="256"/>
            <ac:spMk id="5" creationId="{39BD99C4-A948-BC64-B53D-7B483C85281D}"/>
          </ac:spMkLst>
        </pc:spChg>
      </pc:sldChg>
      <pc:sldChg chg="addSp delSp modSp mod">
        <pc:chgData name="Baillio, Colin, HCA" userId="de7eab1d-c2da-405c-bc7d-267006c58e69" providerId="ADAL" clId="{CC7CBE3F-A4FE-406A-9833-7288F1B76D5A}" dt="2025-06-10T17:01:54.532" v="2047" actId="255"/>
        <pc:sldMkLst>
          <pc:docMk/>
          <pc:sldMk cId="1571439174" sldId="259"/>
        </pc:sldMkLst>
        <pc:spChg chg="mod">
          <ac:chgData name="Baillio, Colin, HCA" userId="de7eab1d-c2da-405c-bc7d-267006c58e69" providerId="ADAL" clId="{CC7CBE3F-A4FE-406A-9833-7288F1B76D5A}" dt="2025-06-10T13:57:48.701" v="21" actId="1076"/>
          <ac:spMkLst>
            <pc:docMk/>
            <pc:sldMk cId="1571439174" sldId="259"/>
            <ac:spMk id="3" creationId="{9FC164AA-4F42-0C47-2C23-70CBCD7491AF}"/>
          </ac:spMkLst>
        </pc:spChg>
        <pc:spChg chg="add del mod">
          <ac:chgData name="Baillio, Colin, HCA" userId="de7eab1d-c2da-405c-bc7d-267006c58e69" providerId="ADAL" clId="{CC7CBE3F-A4FE-406A-9833-7288F1B76D5A}" dt="2025-06-10T14:40:30.296" v="1404" actId="478"/>
          <ac:spMkLst>
            <pc:docMk/>
            <pc:sldMk cId="1571439174" sldId="259"/>
            <ac:spMk id="5" creationId="{AC6EE871-20EB-3A64-120D-A12E1C61A320}"/>
          </ac:spMkLst>
        </pc:spChg>
        <pc:graphicFrameChg chg="modGraphic">
          <ac:chgData name="Baillio, Colin, HCA" userId="de7eab1d-c2da-405c-bc7d-267006c58e69" providerId="ADAL" clId="{CC7CBE3F-A4FE-406A-9833-7288F1B76D5A}" dt="2025-06-10T17:01:54.532" v="2047" actId="255"/>
          <ac:graphicFrameMkLst>
            <pc:docMk/>
            <pc:sldMk cId="1571439174" sldId="259"/>
            <ac:graphicFrameMk id="4" creationId="{4F940330-90C5-7722-0BDC-926575A45EF7}"/>
          </ac:graphicFrameMkLst>
        </pc:graphicFrameChg>
      </pc:sldChg>
      <pc:sldChg chg="del">
        <pc:chgData name="Baillio, Colin, HCA" userId="de7eab1d-c2da-405c-bc7d-267006c58e69" providerId="ADAL" clId="{CC7CBE3F-A4FE-406A-9833-7288F1B76D5A}" dt="2025-06-10T13:59:21.755" v="29" actId="47"/>
        <pc:sldMkLst>
          <pc:docMk/>
          <pc:sldMk cId="2631714970" sldId="260"/>
        </pc:sldMkLst>
      </pc:sldChg>
      <pc:sldChg chg="delSp modSp mod">
        <pc:chgData name="Baillio, Colin, HCA" userId="de7eab1d-c2da-405c-bc7d-267006c58e69" providerId="ADAL" clId="{CC7CBE3F-A4FE-406A-9833-7288F1B76D5A}" dt="2025-06-10T16:37:31.553" v="1817" actId="1076"/>
        <pc:sldMkLst>
          <pc:docMk/>
          <pc:sldMk cId="1168033103" sldId="262"/>
        </pc:sldMkLst>
        <pc:spChg chg="mod">
          <ac:chgData name="Baillio, Colin, HCA" userId="de7eab1d-c2da-405c-bc7d-267006c58e69" providerId="ADAL" clId="{CC7CBE3F-A4FE-406A-9833-7288F1B76D5A}" dt="2025-06-10T16:37:17.360" v="1814" actId="14100"/>
          <ac:spMkLst>
            <pc:docMk/>
            <pc:sldMk cId="1168033103" sldId="262"/>
            <ac:spMk id="5" creationId="{35D66E8D-5C97-B5A7-97AF-88722427869C}"/>
          </ac:spMkLst>
        </pc:spChg>
        <pc:spChg chg="mod">
          <ac:chgData name="Baillio, Colin, HCA" userId="de7eab1d-c2da-405c-bc7d-267006c58e69" providerId="ADAL" clId="{CC7CBE3F-A4FE-406A-9833-7288F1B76D5A}" dt="2025-06-10T16:37:31.553" v="1817" actId="1076"/>
          <ac:spMkLst>
            <pc:docMk/>
            <pc:sldMk cId="1168033103" sldId="262"/>
            <ac:spMk id="10" creationId="{06D77FE9-B2FF-C60E-1763-214EF35BDD74}"/>
          </ac:spMkLst>
        </pc:spChg>
        <pc:graphicFrameChg chg="mod modGraphic">
          <ac:chgData name="Baillio, Colin, HCA" userId="de7eab1d-c2da-405c-bc7d-267006c58e69" providerId="ADAL" clId="{CC7CBE3F-A4FE-406A-9833-7288F1B76D5A}" dt="2025-06-10T16:37:05.199" v="1811" actId="14100"/>
          <ac:graphicFrameMkLst>
            <pc:docMk/>
            <pc:sldMk cId="1168033103" sldId="262"/>
            <ac:graphicFrameMk id="4" creationId="{58D3091E-06B9-03C0-5EAD-EC71A6F73478}"/>
          </ac:graphicFrameMkLst>
        </pc:graphicFrameChg>
        <pc:graphicFrameChg chg="del">
          <ac:chgData name="Baillio, Colin, HCA" userId="de7eab1d-c2da-405c-bc7d-267006c58e69" providerId="ADAL" clId="{CC7CBE3F-A4FE-406A-9833-7288F1B76D5A}" dt="2025-06-10T16:34:59.838" v="1770" actId="478"/>
          <ac:graphicFrameMkLst>
            <pc:docMk/>
            <pc:sldMk cId="1168033103" sldId="262"/>
            <ac:graphicFrameMk id="6" creationId="{72BF838F-83F1-359A-974B-F4D4C052CF7F}"/>
          </ac:graphicFrameMkLst>
        </pc:graphicFrameChg>
        <pc:graphicFrameChg chg="mod modGraphic">
          <ac:chgData name="Baillio, Colin, HCA" userId="de7eab1d-c2da-405c-bc7d-267006c58e69" providerId="ADAL" clId="{CC7CBE3F-A4FE-406A-9833-7288F1B76D5A}" dt="2025-06-10T16:37:00.010" v="1810" actId="20577"/>
          <ac:graphicFrameMkLst>
            <pc:docMk/>
            <pc:sldMk cId="1168033103" sldId="262"/>
            <ac:graphicFrameMk id="9" creationId="{8783FEC4-8E13-4B56-650D-1B00D7152332}"/>
          </ac:graphicFrameMkLst>
        </pc:graphicFrameChg>
      </pc:sldChg>
      <pc:sldChg chg="modSp mod">
        <pc:chgData name="Baillio, Colin, HCA" userId="de7eab1d-c2da-405c-bc7d-267006c58e69" providerId="ADAL" clId="{CC7CBE3F-A4FE-406A-9833-7288F1B76D5A}" dt="2025-06-10T13:58:55.054" v="28" actId="20577"/>
        <pc:sldMkLst>
          <pc:docMk/>
          <pc:sldMk cId="3721145940" sldId="263"/>
        </pc:sldMkLst>
        <pc:spChg chg="mod">
          <ac:chgData name="Baillio, Colin, HCA" userId="de7eab1d-c2da-405c-bc7d-267006c58e69" providerId="ADAL" clId="{CC7CBE3F-A4FE-406A-9833-7288F1B76D5A}" dt="2025-06-10T13:58:55.054" v="28" actId="20577"/>
          <ac:spMkLst>
            <pc:docMk/>
            <pc:sldMk cId="3721145940" sldId="263"/>
            <ac:spMk id="5" creationId="{2CBB25BF-2E5D-34C6-2886-2AFFE58707C9}"/>
          </ac:spMkLst>
        </pc:spChg>
      </pc:sldChg>
      <pc:sldChg chg="modSp mod">
        <pc:chgData name="Baillio, Colin, HCA" userId="de7eab1d-c2da-405c-bc7d-267006c58e69" providerId="ADAL" clId="{CC7CBE3F-A4FE-406A-9833-7288F1B76D5A}" dt="2025-06-10T19:57:11.729" v="2092" actId="20577"/>
        <pc:sldMkLst>
          <pc:docMk/>
          <pc:sldMk cId="2068006399" sldId="2147375818"/>
        </pc:sldMkLst>
        <pc:spChg chg="mod">
          <ac:chgData name="Baillio, Colin, HCA" userId="de7eab1d-c2da-405c-bc7d-267006c58e69" providerId="ADAL" clId="{CC7CBE3F-A4FE-406A-9833-7288F1B76D5A}" dt="2025-06-10T19:57:11.729" v="2092" actId="20577"/>
          <ac:spMkLst>
            <pc:docMk/>
            <pc:sldMk cId="2068006399" sldId="2147375818"/>
            <ac:spMk id="3" creationId="{00000000-0000-0000-0000-000000000000}"/>
          </ac:spMkLst>
        </pc:spChg>
      </pc:sldChg>
      <pc:sldChg chg="del">
        <pc:chgData name="Baillio, Colin, HCA" userId="de7eab1d-c2da-405c-bc7d-267006c58e69" providerId="ADAL" clId="{CC7CBE3F-A4FE-406A-9833-7288F1B76D5A}" dt="2025-06-10T13:56:50.844" v="0" actId="47"/>
        <pc:sldMkLst>
          <pc:docMk/>
          <pc:sldMk cId="2194239678" sldId="2147375821"/>
        </pc:sldMkLst>
      </pc:sldChg>
      <pc:sldChg chg="modSp new mod">
        <pc:chgData name="Baillio, Colin, HCA" userId="de7eab1d-c2da-405c-bc7d-267006c58e69" providerId="ADAL" clId="{CC7CBE3F-A4FE-406A-9833-7288F1B76D5A}" dt="2025-06-10T14:43:23.234" v="1441" actId="20577"/>
        <pc:sldMkLst>
          <pc:docMk/>
          <pc:sldMk cId="3770121076" sldId="2147375821"/>
        </pc:sldMkLst>
        <pc:spChg chg="mod">
          <ac:chgData name="Baillio, Colin, HCA" userId="de7eab1d-c2da-405c-bc7d-267006c58e69" providerId="ADAL" clId="{CC7CBE3F-A4FE-406A-9833-7288F1B76D5A}" dt="2025-06-10T14:01:26.936" v="207" actId="20577"/>
          <ac:spMkLst>
            <pc:docMk/>
            <pc:sldMk cId="3770121076" sldId="2147375821"/>
            <ac:spMk id="2" creationId="{466BE01E-263F-2C48-E81F-CE5BEA819E8C}"/>
          </ac:spMkLst>
        </pc:spChg>
        <pc:spChg chg="mod">
          <ac:chgData name="Baillio, Colin, HCA" userId="de7eab1d-c2da-405c-bc7d-267006c58e69" providerId="ADAL" clId="{CC7CBE3F-A4FE-406A-9833-7288F1B76D5A}" dt="2025-06-10T14:43:23.234" v="1441" actId="20577"/>
          <ac:spMkLst>
            <pc:docMk/>
            <pc:sldMk cId="3770121076" sldId="2147375821"/>
            <ac:spMk id="3" creationId="{B8E36D15-39FC-EC7D-F622-B69AEC2E0631}"/>
          </ac:spMkLst>
        </pc:spChg>
        <pc:spChg chg="mod">
          <ac:chgData name="Baillio, Colin, HCA" userId="de7eab1d-c2da-405c-bc7d-267006c58e69" providerId="ADAL" clId="{CC7CBE3F-A4FE-406A-9833-7288F1B76D5A}" dt="2025-06-10T14:26:20.368" v="909" actId="255"/>
          <ac:spMkLst>
            <pc:docMk/>
            <pc:sldMk cId="3770121076" sldId="2147375821"/>
            <ac:spMk id="4" creationId="{89BA6F7E-734A-01A7-8DBC-48B83BDD68C5}"/>
          </ac:spMkLst>
        </pc:spChg>
      </pc:sldChg>
      <pc:sldChg chg="modSp new mod">
        <pc:chgData name="Baillio, Colin, HCA" userId="de7eab1d-c2da-405c-bc7d-267006c58e69" providerId="ADAL" clId="{CC7CBE3F-A4FE-406A-9833-7288F1B76D5A}" dt="2025-06-10T14:27:54.803" v="922" actId="20577"/>
        <pc:sldMkLst>
          <pc:docMk/>
          <pc:sldMk cId="3601566361" sldId="2147375822"/>
        </pc:sldMkLst>
        <pc:spChg chg="mod">
          <ac:chgData name="Baillio, Colin, HCA" userId="de7eab1d-c2da-405c-bc7d-267006c58e69" providerId="ADAL" clId="{CC7CBE3F-A4FE-406A-9833-7288F1B76D5A}" dt="2025-06-10T14:25:30.423" v="880" actId="20577"/>
          <ac:spMkLst>
            <pc:docMk/>
            <pc:sldMk cId="3601566361" sldId="2147375822"/>
            <ac:spMk id="2" creationId="{40725D64-4428-64D8-8688-B007D011D081}"/>
          </ac:spMkLst>
        </pc:spChg>
        <pc:spChg chg="mod">
          <ac:chgData name="Baillio, Colin, HCA" userId="de7eab1d-c2da-405c-bc7d-267006c58e69" providerId="ADAL" clId="{CC7CBE3F-A4FE-406A-9833-7288F1B76D5A}" dt="2025-06-10T14:27:51.677" v="919" actId="27636"/>
          <ac:spMkLst>
            <pc:docMk/>
            <pc:sldMk cId="3601566361" sldId="2147375822"/>
            <ac:spMk id="3" creationId="{7F5F4E50-D178-AF06-DACA-D23056E1FA50}"/>
          </ac:spMkLst>
        </pc:spChg>
        <pc:spChg chg="mod">
          <ac:chgData name="Baillio, Colin, HCA" userId="de7eab1d-c2da-405c-bc7d-267006c58e69" providerId="ADAL" clId="{CC7CBE3F-A4FE-406A-9833-7288F1B76D5A}" dt="2025-06-10T14:27:54.803" v="922" actId="20577"/>
          <ac:spMkLst>
            <pc:docMk/>
            <pc:sldMk cId="3601566361" sldId="2147375822"/>
            <ac:spMk id="4" creationId="{1F87F57B-C655-EDE4-7567-978BD52ABBE8}"/>
          </ac:spMkLst>
        </pc:spChg>
      </pc:sldChg>
      <pc:sldChg chg="modSp new mod">
        <pc:chgData name="Baillio, Colin, HCA" userId="de7eab1d-c2da-405c-bc7d-267006c58e69" providerId="ADAL" clId="{CC7CBE3F-A4FE-406A-9833-7288F1B76D5A}" dt="2025-06-10T17:01:36.877" v="2046" actId="255"/>
        <pc:sldMkLst>
          <pc:docMk/>
          <pc:sldMk cId="3783567603" sldId="2147375823"/>
        </pc:sldMkLst>
        <pc:spChg chg="mod">
          <ac:chgData name="Baillio, Colin, HCA" userId="de7eab1d-c2da-405c-bc7d-267006c58e69" providerId="ADAL" clId="{CC7CBE3F-A4FE-406A-9833-7288F1B76D5A}" dt="2025-06-10T14:00:04.293" v="65" actId="5793"/>
          <ac:spMkLst>
            <pc:docMk/>
            <pc:sldMk cId="3783567603" sldId="2147375823"/>
            <ac:spMk id="2" creationId="{2E942CE3-BFCB-615A-E0D4-4884B2E70446}"/>
          </ac:spMkLst>
        </pc:spChg>
        <pc:spChg chg="mod">
          <ac:chgData name="Baillio, Colin, HCA" userId="de7eab1d-c2da-405c-bc7d-267006c58e69" providerId="ADAL" clId="{CC7CBE3F-A4FE-406A-9833-7288F1B76D5A}" dt="2025-06-10T17:01:36.877" v="2046" actId="255"/>
          <ac:spMkLst>
            <pc:docMk/>
            <pc:sldMk cId="3783567603" sldId="2147375823"/>
            <ac:spMk id="3" creationId="{3CB33903-BC99-86DD-9F4E-496252E5C360}"/>
          </ac:spMkLst>
        </pc:spChg>
      </pc:sldChg>
      <pc:sldChg chg="modSp add mod">
        <pc:chgData name="Baillio, Colin, HCA" userId="de7eab1d-c2da-405c-bc7d-267006c58e69" providerId="ADAL" clId="{CC7CBE3F-A4FE-406A-9833-7288F1B76D5A}" dt="2025-06-10T16:31:24.660" v="1574" actId="255"/>
        <pc:sldMkLst>
          <pc:docMk/>
          <pc:sldMk cId="3462180842" sldId="2147375824"/>
        </pc:sldMkLst>
        <pc:spChg chg="mod">
          <ac:chgData name="Baillio, Colin, HCA" userId="de7eab1d-c2da-405c-bc7d-267006c58e69" providerId="ADAL" clId="{CC7CBE3F-A4FE-406A-9833-7288F1B76D5A}" dt="2025-06-10T14:01:19.343" v="186" actId="20577"/>
          <ac:spMkLst>
            <pc:docMk/>
            <pc:sldMk cId="3462180842" sldId="2147375824"/>
            <ac:spMk id="2" creationId="{64794A45-8424-EEE4-BC3F-E2EE020AFDE3}"/>
          </ac:spMkLst>
        </pc:spChg>
        <pc:spChg chg="mod">
          <ac:chgData name="Baillio, Colin, HCA" userId="de7eab1d-c2da-405c-bc7d-267006c58e69" providerId="ADAL" clId="{CC7CBE3F-A4FE-406A-9833-7288F1B76D5A}" dt="2025-06-10T16:31:24.660" v="1574" actId="255"/>
          <ac:spMkLst>
            <pc:docMk/>
            <pc:sldMk cId="3462180842" sldId="2147375824"/>
            <ac:spMk id="3" creationId="{2A79C8AB-5223-FE80-309D-5B9680066330}"/>
          </ac:spMkLst>
        </pc:spChg>
      </pc:sldChg>
      <pc:sldChg chg="add del">
        <pc:chgData name="Baillio, Colin, HCA" userId="de7eab1d-c2da-405c-bc7d-267006c58e69" providerId="ADAL" clId="{CC7CBE3F-A4FE-406A-9833-7288F1B76D5A}" dt="2025-06-10T14:28:04.470" v="923" actId="47"/>
        <pc:sldMkLst>
          <pc:docMk/>
          <pc:sldMk cId="2743855844" sldId="2147375825"/>
        </pc:sldMkLst>
      </pc:sldChg>
      <pc:sldChg chg="modSp add mod ord">
        <pc:chgData name="Baillio, Colin, HCA" userId="de7eab1d-c2da-405c-bc7d-267006c58e69" providerId="ADAL" clId="{CC7CBE3F-A4FE-406A-9833-7288F1B76D5A}" dt="2025-06-10T14:44:59.970" v="1443" actId="255"/>
        <pc:sldMkLst>
          <pc:docMk/>
          <pc:sldMk cId="1869055030" sldId="2147375826"/>
        </pc:sldMkLst>
        <pc:spChg chg="mod">
          <ac:chgData name="Baillio, Colin, HCA" userId="de7eab1d-c2da-405c-bc7d-267006c58e69" providerId="ADAL" clId="{CC7CBE3F-A4FE-406A-9833-7288F1B76D5A}" dt="2025-06-10T14:25:47.649" v="904" actId="20577"/>
          <ac:spMkLst>
            <pc:docMk/>
            <pc:sldMk cId="1869055030" sldId="2147375826"/>
            <ac:spMk id="2" creationId="{4869321C-D7FC-5D25-38E4-539A29420193}"/>
          </ac:spMkLst>
        </pc:spChg>
        <pc:spChg chg="mod">
          <ac:chgData name="Baillio, Colin, HCA" userId="de7eab1d-c2da-405c-bc7d-267006c58e69" providerId="ADAL" clId="{CC7CBE3F-A4FE-406A-9833-7288F1B76D5A}" dt="2025-06-10T14:44:59.970" v="1443" actId="255"/>
          <ac:spMkLst>
            <pc:docMk/>
            <pc:sldMk cId="1869055030" sldId="2147375826"/>
            <ac:spMk id="3" creationId="{96B0BEE6-3ACC-FD3B-CA80-C1D50090FD38}"/>
          </ac:spMkLst>
        </pc:spChg>
      </pc:sldChg>
      <pc:sldChg chg="modSp new mod">
        <pc:chgData name="Baillio, Colin, HCA" userId="de7eab1d-c2da-405c-bc7d-267006c58e69" providerId="ADAL" clId="{CC7CBE3F-A4FE-406A-9833-7288F1B76D5A}" dt="2025-06-10T16:34:18.636" v="1753" actId="20577"/>
        <pc:sldMkLst>
          <pc:docMk/>
          <pc:sldMk cId="3499920482" sldId="2147375827"/>
        </pc:sldMkLst>
        <pc:spChg chg="mod">
          <ac:chgData name="Baillio, Colin, HCA" userId="de7eab1d-c2da-405c-bc7d-267006c58e69" providerId="ADAL" clId="{CC7CBE3F-A4FE-406A-9833-7288F1B76D5A}" dt="2025-06-10T16:31:42.867" v="1622" actId="20577"/>
          <ac:spMkLst>
            <pc:docMk/>
            <pc:sldMk cId="3499920482" sldId="2147375827"/>
            <ac:spMk id="2" creationId="{03524613-8130-CF5E-1AAF-08B21B18AD79}"/>
          </ac:spMkLst>
        </pc:spChg>
        <pc:spChg chg="mod">
          <ac:chgData name="Baillio, Colin, HCA" userId="de7eab1d-c2da-405c-bc7d-267006c58e69" providerId="ADAL" clId="{CC7CBE3F-A4FE-406A-9833-7288F1B76D5A}" dt="2025-06-10T16:34:18.636" v="1753" actId="20577"/>
          <ac:spMkLst>
            <pc:docMk/>
            <pc:sldMk cId="3499920482" sldId="2147375827"/>
            <ac:spMk id="3" creationId="{54E55125-D34F-5299-79C8-5C8D8D5CF5A4}"/>
          </ac:spMkLst>
        </pc:spChg>
      </pc:sldChg>
      <pc:sldChg chg="new del">
        <pc:chgData name="Baillio, Colin, HCA" userId="de7eab1d-c2da-405c-bc7d-267006c58e69" providerId="ADAL" clId="{CC7CBE3F-A4FE-406A-9833-7288F1B76D5A}" dt="2025-06-10T16:34:34.584" v="1755" actId="47"/>
        <pc:sldMkLst>
          <pc:docMk/>
          <pc:sldMk cId="2623806062" sldId="2147375828"/>
        </pc:sldMkLst>
      </pc:sldChg>
      <pc:sldChg chg="addSp delSp modSp new mod">
        <pc:chgData name="Baillio, Colin, HCA" userId="de7eab1d-c2da-405c-bc7d-267006c58e69" providerId="ADAL" clId="{CC7CBE3F-A4FE-406A-9833-7288F1B76D5A}" dt="2025-06-10T19:56:25.604" v="2075"/>
        <pc:sldMkLst>
          <pc:docMk/>
          <pc:sldMk cId="3730408439" sldId="2147375828"/>
        </pc:sldMkLst>
        <pc:spChg chg="mod">
          <ac:chgData name="Baillio, Colin, HCA" userId="de7eab1d-c2da-405c-bc7d-267006c58e69" providerId="ADAL" clId="{CC7CBE3F-A4FE-406A-9833-7288F1B76D5A}" dt="2025-06-10T16:34:51.653" v="1768" actId="20577"/>
          <ac:spMkLst>
            <pc:docMk/>
            <pc:sldMk cId="3730408439" sldId="2147375828"/>
            <ac:spMk id="2" creationId="{644AF834-7FEE-A1DC-FD40-B2B26D2A8B88}"/>
          </ac:spMkLst>
        </pc:spChg>
        <pc:spChg chg="del">
          <ac:chgData name="Baillio, Colin, HCA" userId="de7eab1d-c2da-405c-bc7d-267006c58e69" providerId="ADAL" clId="{CC7CBE3F-A4FE-406A-9833-7288F1B76D5A}" dt="2025-06-10T16:34:53.905" v="1769" actId="478"/>
          <ac:spMkLst>
            <pc:docMk/>
            <pc:sldMk cId="3730408439" sldId="2147375828"/>
            <ac:spMk id="3" creationId="{02FAEADE-5065-B821-0BB2-F6584CB7CD69}"/>
          </ac:spMkLst>
        </pc:spChg>
        <pc:spChg chg="add mod">
          <ac:chgData name="Baillio, Colin, HCA" userId="de7eab1d-c2da-405c-bc7d-267006c58e69" providerId="ADAL" clId="{CC7CBE3F-A4FE-406A-9833-7288F1B76D5A}" dt="2025-06-10T19:56:25.604" v="2075"/>
          <ac:spMkLst>
            <pc:docMk/>
            <pc:sldMk cId="3730408439" sldId="2147375828"/>
            <ac:spMk id="4" creationId="{259E1CB2-7EC8-44F0-8C77-D6A5DF60F87F}"/>
          </ac:spMkLst>
        </pc:spChg>
      </pc:sldChg>
      <pc:sldChg chg="new del">
        <pc:chgData name="Baillio, Colin, HCA" userId="de7eab1d-c2da-405c-bc7d-267006c58e69" providerId="ADAL" clId="{CC7CBE3F-A4FE-406A-9833-7288F1B76D5A}" dt="2025-06-10T16:34:38.444" v="1757" actId="680"/>
        <pc:sldMkLst>
          <pc:docMk/>
          <pc:sldMk cId="4152784767" sldId="2147375828"/>
        </pc:sldMkLst>
      </pc:sldChg>
      <pc:sldChg chg="modSp add mod">
        <pc:chgData name="Baillio, Colin, HCA" userId="de7eab1d-c2da-405c-bc7d-267006c58e69" providerId="ADAL" clId="{CC7CBE3F-A4FE-406A-9833-7288F1B76D5A}" dt="2025-06-10T16:46:58.075" v="2045" actId="20577"/>
        <pc:sldMkLst>
          <pc:docMk/>
          <pc:sldMk cId="1484168965" sldId="2147375829"/>
        </pc:sldMkLst>
        <pc:spChg chg="mod">
          <ac:chgData name="Baillio, Colin, HCA" userId="de7eab1d-c2da-405c-bc7d-267006c58e69" providerId="ADAL" clId="{CC7CBE3F-A4FE-406A-9833-7288F1B76D5A}" dt="2025-06-10T16:38:34.514" v="1848" actId="20577"/>
          <ac:spMkLst>
            <pc:docMk/>
            <pc:sldMk cId="1484168965" sldId="2147375829"/>
            <ac:spMk id="2" creationId="{E96223A1-A473-38AC-F4A0-02BEB2A56F33}"/>
          </ac:spMkLst>
        </pc:spChg>
        <pc:spChg chg="mod">
          <ac:chgData name="Baillio, Colin, HCA" userId="de7eab1d-c2da-405c-bc7d-267006c58e69" providerId="ADAL" clId="{CC7CBE3F-A4FE-406A-9833-7288F1B76D5A}" dt="2025-06-10T16:46:58.075" v="2045" actId="20577"/>
          <ac:spMkLst>
            <pc:docMk/>
            <pc:sldMk cId="1484168965" sldId="2147375829"/>
            <ac:spMk id="3" creationId="{58CCD75A-3327-FF0A-8C50-8588BB7C40F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8B37E5-ED4F-3E40-AB34-3A0081C29B91}"/>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AB418A64-E987-0A43-AB86-489E2971D2CD}"/>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1A7C58F-DEB2-1D49-AC1F-DC1F07135D6E}" type="datetimeFigureOut">
              <a:rPr lang="en-US" smtClean="0"/>
              <a:t>6/10/2025</a:t>
            </a:fld>
            <a:endParaRPr lang="en-US"/>
          </a:p>
        </p:txBody>
      </p:sp>
      <p:sp>
        <p:nvSpPr>
          <p:cNvPr id="4" name="Footer Placeholder 3">
            <a:extLst>
              <a:ext uri="{FF2B5EF4-FFF2-40B4-BE49-F238E27FC236}">
                <a16:creationId xmlns:a16="http://schemas.microsoft.com/office/drawing/2014/main" id="{F51F5F08-25CD-D841-919F-D1C1015939EA}"/>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3077612-E3CB-5E44-BD0A-0B19AC07C476}"/>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EEB5CEE-D2AE-A34C-9F3D-6AF865DE03F5}" type="slidenum">
              <a:rPr lang="en-US" smtClean="0"/>
              <a:t>‹#›</a:t>
            </a:fld>
            <a:endParaRPr lang="en-US"/>
          </a:p>
        </p:txBody>
      </p:sp>
    </p:spTree>
    <p:extLst>
      <p:ext uri="{BB962C8B-B14F-4D97-AF65-F5344CB8AC3E}">
        <p14:creationId xmlns:p14="http://schemas.microsoft.com/office/powerpoint/2010/main" val="1291873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5D86D07-718D-154C-91D8-0BFA4B11B30A}" type="datetimeFigureOut">
              <a:rPr lang="en-US" smtClean="0"/>
              <a:t>6/10/2025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A46670F-7F2C-804F-899E-77D7624F58C3}" type="slidenum">
              <a:rPr lang="en-US" smtClean="0"/>
              <a:t>‹#›</a:t>
            </a:fld>
            <a:endParaRPr lang="en-US"/>
          </a:p>
        </p:txBody>
      </p:sp>
    </p:spTree>
    <p:extLst>
      <p:ext uri="{BB962C8B-B14F-4D97-AF65-F5344CB8AC3E}">
        <p14:creationId xmlns:p14="http://schemas.microsoft.com/office/powerpoint/2010/main" val="2586667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BD8E7-1312-41F3-99C4-6DA5AF8919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6790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BD8E7-1312-41F3-99C4-6DA5AF8919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3207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customXml" Target="../../customXml/item14.xml"/><Relationship Id="rId2" Type="http://schemas.openxmlformats.org/officeDocument/2006/relationships/customXml" Target="../../customXml/item1.xml"/><Relationship Id="rId1" Type="http://schemas.openxmlformats.org/officeDocument/2006/relationships/customXml" Target="../../customXml/item5.xml"/><Relationship Id="rId4"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customXml" Target="../../customXml/item6.xml"/><Relationship Id="rId2" Type="http://schemas.openxmlformats.org/officeDocument/2006/relationships/customXml" Target="../../customXml/item8.xml"/><Relationship Id="rId1" Type="http://schemas.openxmlformats.org/officeDocument/2006/relationships/customXml" Target="../../customXml/item17.xml"/><Relationship Id="rId4"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customXml" Target="../../customXml/item10.xml"/><Relationship Id="rId2" Type="http://schemas.openxmlformats.org/officeDocument/2006/relationships/customXml" Target="../../customXml/item20.xml"/><Relationship Id="rId1" Type="http://schemas.openxmlformats.org/officeDocument/2006/relationships/customXml" Target="../../customXml/item3.xml"/><Relationship Id="rId4"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customXml" Target="../../customXml/item2.xml"/><Relationship Id="rId2" Type="http://schemas.openxmlformats.org/officeDocument/2006/relationships/customXml" Target="../../customXml/item7.xml"/><Relationship Id="rId1" Type="http://schemas.openxmlformats.org/officeDocument/2006/relationships/customXml" Target="../../customXml/item15.xml"/><Relationship Id="rId5" Type="http://schemas.openxmlformats.org/officeDocument/2006/relationships/slideMaster" Target="../slideMasters/slideMaster3.xml"/><Relationship Id="rId4" Type="http://schemas.openxmlformats.org/officeDocument/2006/relationships/customXml" Target="../../customXml/item19.xml"/></Relationships>
</file>

<file path=ppt/slideLayouts/_rels/slideLayout55.xml.rels><?xml version="1.0" encoding="UTF-8" standalone="yes"?>
<Relationships xmlns="http://schemas.openxmlformats.org/package/2006/relationships"><Relationship Id="rId3" Type="http://schemas.openxmlformats.org/officeDocument/2006/relationships/customXml" Target="../../customXml/item4.xml"/><Relationship Id="rId2" Type="http://schemas.openxmlformats.org/officeDocument/2006/relationships/customXml" Target="../../customXml/item16.xml"/><Relationship Id="rId1" Type="http://schemas.openxmlformats.org/officeDocument/2006/relationships/customXml" Target="../../customXml/item11.xml"/><Relationship Id="rId5" Type="http://schemas.openxmlformats.org/officeDocument/2006/relationships/slideMaster" Target="../slideMasters/slideMaster3.xml"/><Relationship Id="rId4" Type="http://schemas.openxmlformats.org/officeDocument/2006/relationships/customXml" Target="../../customXml/item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57D8E"/>
        </a:solidFill>
        <a:effectLst/>
      </p:bgPr>
    </p:bg>
    <p:spTree>
      <p:nvGrpSpPr>
        <p:cNvPr id="1" name=""/>
        <p:cNvGrpSpPr/>
        <p:nvPr/>
      </p:nvGrpSpPr>
      <p:grpSpPr>
        <a:xfrm>
          <a:off x="0" y="0"/>
          <a:ext cx="0" cy="0"/>
          <a:chOff x="0" y="0"/>
          <a:chExt cx="0" cy="0"/>
        </a:xfrm>
      </p:grpSpPr>
      <p:sp>
        <p:nvSpPr>
          <p:cNvPr id="7" name="Rectangle 6"/>
          <p:cNvSpPr/>
          <p:nvPr/>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838200" y="1548245"/>
            <a:ext cx="10515600" cy="2240280"/>
          </a:xfrm>
        </p:spPr>
        <p:txBody>
          <a:bodyPr anchor="b">
            <a:normAutofit/>
          </a:bodyPr>
          <a:lstStyle>
            <a:lvl1pPr algn="ctr">
              <a:defRPr sz="6599">
                <a:solidFill>
                  <a:schemeClr val="bg1"/>
                </a:solidFill>
              </a:defRPr>
            </a:lvl1pPr>
          </a:lstStyle>
          <a:p>
            <a:r>
              <a:rPr lang="en-US"/>
              <a:t>Click to edit Master title style</a:t>
            </a:r>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3599" cap="all" spc="37" baseline="0">
                <a:solidFill>
                  <a:schemeClr val="bg1"/>
                </a:solidFill>
              </a:defRPr>
            </a:lvl1pPr>
            <a:lvl2pPr marL="342822" indent="0" algn="ctr">
              <a:buNone/>
              <a:defRPr sz="1500"/>
            </a:lvl2pPr>
            <a:lvl3pPr marL="685646" indent="0" algn="ctr">
              <a:buNone/>
              <a:defRPr sz="1351"/>
            </a:lvl3pPr>
            <a:lvl4pPr marL="1028468" indent="0" algn="ctr">
              <a:buNone/>
              <a:defRPr sz="1200"/>
            </a:lvl4pPr>
            <a:lvl5pPr marL="1371292" indent="0" algn="ctr">
              <a:buNone/>
              <a:defRPr sz="1200"/>
            </a:lvl5pPr>
            <a:lvl6pPr marL="1714114" indent="0" algn="ctr">
              <a:buNone/>
              <a:defRPr sz="1200"/>
            </a:lvl6pPr>
            <a:lvl7pPr marL="2056938" indent="0" algn="ctr">
              <a:buNone/>
              <a:defRPr sz="1200"/>
            </a:lvl7pPr>
            <a:lvl8pPr marL="2399760" indent="0" algn="ctr">
              <a:buNone/>
              <a:defRPr sz="1200"/>
            </a:lvl8pPr>
            <a:lvl9pPr marL="2742582" indent="0" algn="ctr">
              <a:buNone/>
              <a:defRPr sz="1200"/>
            </a:lvl9pPr>
          </a:lstStyle>
          <a:p>
            <a:r>
              <a:rPr lang="en-US"/>
              <a:t>Click to edit Master subtitle style</a:t>
            </a:r>
          </a:p>
        </p:txBody>
      </p:sp>
    </p:spTree>
    <p:extLst>
      <p:ext uri="{BB962C8B-B14F-4D97-AF65-F5344CB8AC3E}">
        <p14:creationId xmlns:p14="http://schemas.microsoft.com/office/powerpoint/2010/main" val="29524835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solidFill>
          <a:srgbClr val="057D8E"/>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5025" y="819997"/>
            <a:ext cx="10515600" cy="2743200"/>
          </a:xfrm>
        </p:spPr>
        <p:txBody>
          <a:bodyPr anchor="b">
            <a:normAutofit/>
          </a:bodyPr>
          <a:lstStyle>
            <a:lvl1pPr algn="ctr">
              <a:defRPr sz="4000" spc="-50" baseline="0">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835025" y="3621194"/>
            <a:ext cx="10515600" cy="914400"/>
          </a:xfrm>
        </p:spPr>
        <p:txBody>
          <a:bodyPr>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a:r>
              <a:rPr lang="en-US"/>
              <a:t>Edit Master text styles</a:t>
            </a:r>
          </a:p>
        </p:txBody>
      </p:sp>
      <p:sp>
        <p:nvSpPr>
          <p:cNvPr id="3" name="Rectangle 2">
            <a:extLst>
              <a:ext uri="{FF2B5EF4-FFF2-40B4-BE49-F238E27FC236}">
                <a16:creationId xmlns:a16="http://schemas.microsoft.com/office/drawing/2014/main" id="{A51B7FAD-826F-453B-B7E5-66816E8FAC7B}"/>
              </a:ext>
            </a:extLst>
          </p:cNvPr>
          <p:cNvSpPr/>
          <p:nvPr userDrawn="1"/>
        </p:nvSpPr>
        <p:spPr>
          <a:xfrm>
            <a:off x="4108533" y="6147881"/>
            <a:ext cx="3974934" cy="369332"/>
          </a:xfrm>
          <a:prstGeom prst="rect">
            <a:avLst/>
          </a:prstGeom>
        </p:spPr>
        <p:txBody>
          <a:bodyPr wrap="none">
            <a:spAutoFit/>
          </a:bodyPr>
          <a:lstStyle/>
          <a:p>
            <a:r>
              <a:rPr lang="en-US" sz="1800" i="1">
                <a:solidFill>
                  <a:srgbClr val="E9C73D"/>
                </a:solidFill>
              </a:rPr>
              <a:t>Investing for tomorrow, </a:t>
            </a:r>
            <a:r>
              <a:rPr lang="en-US" sz="1800" i="1">
                <a:solidFill>
                  <a:srgbClr val="D8892A"/>
                </a:solidFill>
              </a:rPr>
              <a:t>delivering today.</a:t>
            </a:r>
          </a:p>
        </p:txBody>
      </p:sp>
    </p:spTree>
    <p:extLst>
      <p:ext uri="{BB962C8B-B14F-4D97-AF65-F5344CB8AC3E}">
        <p14:creationId xmlns:p14="http://schemas.microsoft.com/office/powerpoint/2010/main" val="8379477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672934"/>
            <a:ext cx="3506788" cy="2880360"/>
          </a:xfrm>
        </p:spPr>
        <p:txBody>
          <a:bodyPr anchor="b">
            <a:normAutofit/>
          </a:bodyPr>
          <a:lstStyle>
            <a:lvl1pPr>
              <a:defRPr sz="3000"/>
            </a:lvl1pPr>
          </a:lstStyle>
          <a:p>
            <a:r>
              <a:rPr lang="en-US"/>
              <a:t>Click to edit Master title style</a:t>
            </a:r>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88513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979DD78E-BA67-4CA8-B5E4-385AF6FFD605}"/>
              </a:ext>
            </a:extLst>
          </p:cNvPr>
          <p:cNvSpPr>
            <a:spLocks noGrp="1" noChangeArrowheads="1"/>
          </p:cNvSpPr>
          <p:nvPr>
            <p:ph type="sldNum" sz="quarter" idx="11"/>
          </p:nvPr>
        </p:nvSpPr>
        <p:spPr>
          <a:ln/>
        </p:spPr>
        <p:txBody>
          <a:bodyPr/>
          <a:lstStyle>
            <a:lvl1pPr>
              <a:defRPr/>
            </a:lvl1pPr>
          </a:lstStyle>
          <a:p>
            <a:pPr>
              <a:defRPr/>
            </a:pPr>
            <a:fld id="{DFC891BC-8F63-4701-95CA-6720CB39DDC5}" type="slidenum">
              <a:rPr lang="en-US"/>
              <a:pPr>
                <a:defRPr/>
              </a:pPr>
              <a:t>‹#›</a:t>
            </a:fld>
            <a:endParaRPr lang="en-US"/>
          </a:p>
        </p:txBody>
      </p:sp>
    </p:spTree>
    <p:extLst>
      <p:ext uri="{BB962C8B-B14F-4D97-AF65-F5344CB8AC3E}">
        <p14:creationId xmlns:p14="http://schemas.microsoft.com/office/powerpoint/2010/main" val="869239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2" y="651601"/>
            <a:ext cx="11162349" cy="757255"/>
          </a:xfrm>
          <a:prstGeom prst="rect">
            <a:avLst/>
          </a:prstGeom>
        </p:spPr>
        <p:txBody>
          <a:bodyPr lIns="0" tIns="0" rIns="0" bIns="0">
            <a:noAutofit/>
          </a:bodyPr>
          <a:lstStyle>
            <a:lvl1pPr marL="0" indent="0">
              <a:buNone/>
              <a:defRPr sz="1778" b="0">
                <a:solidFill>
                  <a:schemeClr val="tx2"/>
                </a:solidFill>
              </a:defRPr>
            </a:lvl1pPr>
          </a:lstStyle>
          <a:p>
            <a:pPr lvl="0"/>
            <a:r>
              <a:rPr lang="en-US" noProof="0"/>
              <a:t>Click to add subtitle</a:t>
            </a:r>
          </a:p>
        </p:txBody>
      </p:sp>
      <p:sp>
        <p:nvSpPr>
          <p:cNvPr id="14" name="Title Placeholder 1"/>
          <p:cNvSpPr>
            <a:spLocks noGrp="1"/>
          </p:cNvSpPr>
          <p:nvPr>
            <p:ph type="title"/>
          </p:nvPr>
        </p:nvSpPr>
        <p:spPr>
          <a:xfrm>
            <a:off x="501652" y="123866"/>
            <a:ext cx="11162349" cy="488823"/>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501651" y="1665290"/>
            <a:ext cx="11165416" cy="471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Slide Number Placeholder 1">
            <a:extLst>
              <a:ext uri="{FF2B5EF4-FFF2-40B4-BE49-F238E27FC236}">
                <a16:creationId xmlns:a16="http://schemas.microsoft.com/office/drawing/2014/main" id="{B5F210B3-D561-49C4-B40B-35FE305792A0}"/>
              </a:ext>
            </a:extLst>
          </p:cNvPr>
          <p:cNvSpPr>
            <a:spLocks noGrp="1"/>
          </p:cNvSpPr>
          <p:nvPr>
            <p:ph type="sldNum" sz="quarter" idx="14"/>
          </p:nvPr>
        </p:nvSpPr>
        <p:spPr/>
        <p:txBody>
          <a:bodyPr/>
          <a:lstStyle/>
          <a:p>
            <a:fld id="{15B9BC6D-4618-43C5-911F-625754517375}" type="slidenum">
              <a:rPr lang="en-US" smtClean="0"/>
              <a:t>‹#›</a:t>
            </a:fld>
            <a:endParaRPr lang="en-US"/>
          </a:p>
        </p:txBody>
      </p:sp>
    </p:spTree>
    <p:extLst>
      <p:ext uri="{BB962C8B-B14F-4D97-AF65-F5344CB8AC3E}">
        <p14:creationId xmlns:p14="http://schemas.microsoft.com/office/powerpoint/2010/main" val="137168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90AE5-1BB1-4AD7-981E-8C7E8DA110EB}"/>
              </a:ext>
            </a:extLst>
          </p:cNvPr>
          <p:cNvSpPr>
            <a:spLocks noGrp="1"/>
          </p:cNvSpPr>
          <p:nvPr>
            <p:ph type="title"/>
          </p:nvPr>
        </p:nvSpPr>
        <p:spPr>
          <a:xfrm>
            <a:off x="86222" y="14272"/>
            <a:ext cx="11031559" cy="1143000"/>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7F49895-92DC-45A0-8EF9-A1B7CE5DE45D}"/>
              </a:ext>
            </a:extLst>
          </p:cNvPr>
          <p:cNvSpPr>
            <a:spLocks noGrp="1"/>
          </p:cNvSpPr>
          <p:nvPr>
            <p:ph type="sldNum" sz="quarter" idx="10"/>
          </p:nvPr>
        </p:nvSpPr>
        <p:spPr/>
        <p:txBody>
          <a:bodyPr/>
          <a:lstStyle/>
          <a:p>
            <a:fld id="{1654B4FF-F69B-2342-AEB2-F78AA039659D}" type="slidenum">
              <a:rPr lang="en-US" smtClean="0"/>
              <a:pPr/>
              <a:t>‹#›</a:t>
            </a:fld>
            <a:endParaRPr lang="en-US"/>
          </a:p>
        </p:txBody>
      </p:sp>
    </p:spTree>
    <p:extLst>
      <p:ext uri="{BB962C8B-B14F-4D97-AF65-F5344CB8AC3E}">
        <p14:creationId xmlns:p14="http://schemas.microsoft.com/office/powerpoint/2010/main" val="17962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57D8E"/>
        </a:solidFill>
        <a:effectLst/>
      </p:bgPr>
    </p:bg>
    <p:spTree>
      <p:nvGrpSpPr>
        <p:cNvPr id="1" name=""/>
        <p:cNvGrpSpPr/>
        <p:nvPr/>
      </p:nvGrpSpPr>
      <p:grpSpPr>
        <a:xfrm>
          <a:off x="0" y="0"/>
          <a:ext cx="0" cy="0"/>
          <a:chOff x="0" y="0"/>
          <a:chExt cx="0" cy="0"/>
        </a:xfrm>
      </p:grpSpPr>
      <p:sp>
        <p:nvSpPr>
          <p:cNvPr id="7" name="Rectangle 6"/>
          <p:cNvSpPr/>
          <p:nvPr/>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838200" y="1548245"/>
            <a:ext cx="10515600" cy="2240280"/>
          </a:xfrm>
        </p:spPr>
        <p:txBody>
          <a:bodyPr anchor="b">
            <a:normAutofit/>
          </a:bodyPr>
          <a:lstStyle>
            <a:lvl1pPr algn="ctr">
              <a:defRPr sz="6599">
                <a:solidFill>
                  <a:schemeClr val="bg1"/>
                </a:solidFill>
              </a:defRPr>
            </a:lvl1pPr>
          </a:lstStyle>
          <a:p>
            <a:r>
              <a:rPr lang="en-US"/>
              <a:t>Click to edit Master title style</a:t>
            </a:r>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3599" cap="all" spc="37" baseline="0">
                <a:solidFill>
                  <a:schemeClr val="bg1"/>
                </a:solidFill>
              </a:defRPr>
            </a:lvl1pPr>
            <a:lvl2pPr marL="342822" indent="0" algn="ctr">
              <a:buNone/>
              <a:defRPr sz="1500"/>
            </a:lvl2pPr>
            <a:lvl3pPr marL="685646" indent="0" algn="ctr">
              <a:buNone/>
              <a:defRPr sz="1351"/>
            </a:lvl3pPr>
            <a:lvl4pPr marL="1028468" indent="0" algn="ctr">
              <a:buNone/>
              <a:defRPr sz="1200"/>
            </a:lvl4pPr>
            <a:lvl5pPr marL="1371292" indent="0" algn="ctr">
              <a:buNone/>
              <a:defRPr sz="1200"/>
            </a:lvl5pPr>
            <a:lvl6pPr marL="1714114" indent="0" algn="ctr">
              <a:buNone/>
              <a:defRPr sz="1200"/>
            </a:lvl6pPr>
            <a:lvl7pPr marL="2056938" indent="0" algn="ctr">
              <a:buNone/>
              <a:defRPr sz="1200"/>
            </a:lvl7pPr>
            <a:lvl8pPr marL="2399760" indent="0" algn="ctr">
              <a:buNone/>
              <a:defRPr sz="1200"/>
            </a:lvl8pPr>
            <a:lvl9pPr marL="2742582" indent="0" algn="ctr">
              <a:buNone/>
              <a:defRPr sz="1200"/>
            </a:lvl9pPr>
          </a:lstStyle>
          <a:p>
            <a:r>
              <a:rPr lang="en-US"/>
              <a:t>Click to edit Master subtitle style</a:t>
            </a:r>
          </a:p>
        </p:txBody>
      </p:sp>
    </p:spTree>
    <p:extLst>
      <p:ext uri="{BB962C8B-B14F-4D97-AF65-F5344CB8AC3E}">
        <p14:creationId xmlns:p14="http://schemas.microsoft.com/office/powerpoint/2010/main" val="2862978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p:nvSpPr>
        <p:spPr>
          <a:xfrm>
            <a:off x="0" y="4820717"/>
            <a:ext cx="12192000" cy="2057400"/>
          </a:xfrm>
          <a:prstGeom prst="rect">
            <a:avLst/>
          </a:prstGeom>
          <a:solidFill>
            <a:srgbClr val="057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533400" y="4820717"/>
            <a:ext cx="11125200" cy="914400"/>
          </a:xfrm>
        </p:spPr>
        <p:txBody>
          <a:bodyPr anchor="ctr">
            <a:normAutofit/>
          </a:bodyPr>
          <a:lstStyle>
            <a:lvl1pPr algn="ctr">
              <a:defRPr sz="3299" spc="-37" baseline="0">
                <a:solidFill>
                  <a:schemeClr val="bg1"/>
                </a:solidFill>
              </a:defRPr>
            </a:lvl1pPr>
          </a:lstStyle>
          <a:p>
            <a:r>
              <a:rPr lang="en-US"/>
              <a:t>Click to edit Master title style</a:t>
            </a:r>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a:normAutofit/>
          </a:bodyPr>
          <a:lstStyle>
            <a:lvl1pPr marL="0" indent="0" algn="ctr">
              <a:buNone/>
              <a:defRPr sz="1500"/>
            </a:lvl1pPr>
            <a:lvl2pPr marL="342822" indent="0">
              <a:buNone/>
              <a:defRPr sz="2100"/>
            </a:lvl2pPr>
            <a:lvl3pPr marL="685646" indent="0">
              <a:buNone/>
              <a:defRPr sz="1800"/>
            </a:lvl3pPr>
            <a:lvl4pPr marL="1028468" indent="0">
              <a:buNone/>
              <a:defRPr sz="1500"/>
            </a:lvl4pPr>
            <a:lvl5pPr marL="1371292" indent="0">
              <a:buNone/>
              <a:defRPr sz="1500"/>
            </a:lvl5pPr>
            <a:lvl6pPr marL="1714114" indent="0">
              <a:buNone/>
              <a:defRPr sz="1500"/>
            </a:lvl6pPr>
            <a:lvl7pPr marL="2056938" indent="0">
              <a:buNone/>
              <a:defRPr sz="1500"/>
            </a:lvl7pPr>
            <a:lvl8pPr marL="2399760" indent="0">
              <a:buNone/>
              <a:defRPr sz="1500"/>
            </a:lvl8pPr>
            <a:lvl9pPr marL="2742582" indent="0">
              <a:buNone/>
              <a:defRPr sz="1500"/>
            </a:lvl9pPr>
          </a:lstStyle>
          <a:p>
            <a:r>
              <a:rPr lang="en-US"/>
              <a:t>Click icon to add picture</a:t>
            </a:r>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a:normAutofit/>
          </a:bodyPr>
          <a:lstStyle>
            <a:lvl1pPr marL="0" indent="0" algn="ctr">
              <a:buNone/>
              <a:defRPr sz="1500"/>
            </a:lvl1pPr>
            <a:lvl2pPr marL="342822" indent="0">
              <a:buNone/>
              <a:defRPr sz="2100"/>
            </a:lvl2pPr>
            <a:lvl3pPr marL="685646" indent="0">
              <a:buNone/>
              <a:defRPr sz="1800"/>
            </a:lvl3pPr>
            <a:lvl4pPr marL="1028468" indent="0">
              <a:buNone/>
              <a:defRPr sz="1500"/>
            </a:lvl4pPr>
            <a:lvl5pPr marL="1371292" indent="0">
              <a:buNone/>
              <a:defRPr sz="1500"/>
            </a:lvl5pPr>
            <a:lvl6pPr marL="1714114" indent="0">
              <a:buNone/>
              <a:defRPr sz="1500"/>
            </a:lvl6pPr>
            <a:lvl7pPr marL="2056938" indent="0">
              <a:buNone/>
              <a:defRPr sz="1500"/>
            </a:lvl7pPr>
            <a:lvl8pPr marL="2399760" indent="0">
              <a:buNone/>
              <a:defRPr sz="1500"/>
            </a:lvl8pPr>
            <a:lvl9pPr marL="2742582" indent="0">
              <a:buNone/>
              <a:defRPr sz="1500"/>
            </a:lvl9pPr>
          </a:lstStyle>
          <a:p>
            <a:r>
              <a:rPr lang="en-US"/>
              <a:t>Click icon to add picture</a:t>
            </a:r>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a:normAutofit/>
          </a:bodyPr>
          <a:lstStyle>
            <a:lvl1pPr marL="0" indent="0" algn="ctr">
              <a:buNone/>
              <a:defRPr sz="1500"/>
            </a:lvl1pPr>
            <a:lvl2pPr marL="342822" indent="0">
              <a:buNone/>
              <a:defRPr sz="2100"/>
            </a:lvl2pPr>
            <a:lvl3pPr marL="685646" indent="0">
              <a:buNone/>
              <a:defRPr sz="1800"/>
            </a:lvl3pPr>
            <a:lvl4pPr marL="1028468" indent="0">
              <a:buNone/>
              <a:defRPr sz="1500"/>
            </a:lvl4pPr>
            <a:lvl5pPr marL="1371292" indent="0">
              <a:buNone/>
              <a:defRPr sz="1500"/>
            </a:lvl5pPr>
            <a:lvl6pPr marL="1714114" indent="0">
              <a:buNone/>
              <a:defRPr sz="1500"/>
            </a:lvl6pPr>
            <a:lvl7pPr marL="2056938" indent="0">
              <a:buNone/>
              <a:defRPr sz="1500"/>
            </a:lvl7pPr>
            <a:lvl8pPr marL="2399760" indent="0">
              <a:buNone/>
              <a:defRPr sz="1500"/>
            </a:lvl8pPr>
            <a:lvl9pPr marL="2742582" indent="0">
              <a:buNone/>
              <a:defRPr sz="1500"/>
            </a:lvl9pPr>
          </a:lstStyle>
          <a:p>
            <a:r>
              <a:rPr lang="en-US"/>
              <a:t>Click icon to add picture</a:t>
            </a:r>
          </a:p>
        </p:txBody>
      </p:sp>
      <p:sp>
        <p:nvSpPr>
          <p:cNvPr id="3" name="Subtitle 2"/>
          <p:cNvSpPr>
            <a:spLocks noGrp="1"/>
          </p:cNvSpPr>
          <p:nvPr>
            <p:ph type="subTitle" idx="1"/>
          </p:nvPr>
        </p:nvSpPr>
        <p:spPr>
          <a:xfrm>
            <a:off x="533400" y="5752974"/>
            <a:ext cx="11125200" cy="571500"/>
          </a:xfrm>
        </p:spPr>
        <p:txBody>
          <a:bodyPr anchor="ctr">
            <a:normAutofit/>
          </a:bodyPr>
          <a:lstStyle>
            <a:lvl1pPr marL="0" indent="0" algn="ctr">
              <a:spcBef>
                <a:spcPts val="0"/>
              </a:spcBef>
              <a:buNone/>
              <a:defRPr sz="1500" cap="all" spc="37" baseline="0">
                <a:solidFill>
                  <a:schemeClr val="bg1"/>
                </a:solidFill>
              </a:defRPr>
            </a:lvl1pPr>
            <a:lvl2pPr marL="342822" indent="0" algn="ctr">
              <a:buNone/>
              <a:defRPr sz="1500"/>
            </a:lvl2pPr>
            <a:lvl3pPr marL="685646" indent="0" algn="ctr">
              <a:buNone/>
              <a:defRPr sz="1351"/>
            </a:lvl3pPr>
            <a:lvl4pPr marL="1028468" indent="0" algn="ctr">
              <a:buNone/>
              <a:defRPr sz="1200"/>
            </a:lvl4pPr>
            <a:lvl5pPr marL="1371292" indent="0" algn="ctr">
              <a:buNone/>
              <a:defRPr sz="1200"/>
            </a:lvl5pPr>
            <a:lvl6pPr marL="1714114" indent="0" algn="ctr">
              <a:buNone/>
              <a:defRPr sz="1200"/>
            </a:lvl6pPr>
            <a:lvl7pPr marL="2056938" indent="0" algn="ctr">
              <a:buNone/>
              <a:defRPr sz="1200"/>
            </a:lvl7pPr>
            <a:lvl8pPr marL="2399760" indent="0" algn="ctr">
              <a:buNone/>
              <a:defRPr sz="1200"/>
            </a:lvl8pPr>
            <a:lvl9pPr marL="2742582" indent="0" algn="ctr">
              <a:buNone/>
              <a:defRPr sz="1200"/>
            </a:lvl9pPr>
          </a:lstStyle>
          <a:p>
            <a:r>
              <a:rPr lang="en-US"/>
              <a:t>Click to edit Master subtitle style</a:t>
            </a:r>
          </a:p>
        </p:txBody>
      </p:sp>
      <p:sp>
        <p:nvSpPr>
          <p:cNvPr id="11" name="Subtitle 2">
            <a:extLst>
              <a:ext uri="{FF2B5EF4-FFF2-40B4-BE49-F238E27FC236}">
                <a16:creationId xmlns:a16="http://schemas.microsoft.com/office/drawing/2014/main" id="{44697ABC-CEC7-4EC3-98F9-707D8919A019}"/>
              </a:ext>
            </a:extLst>
          </p:cNvPr>
          <p:cNvSpPr txBox="1">
            <a:spLocks/>
          </p:cNvSpPr>
          <p:nvPr userDrawn="1"/>
        </p:nvSpPr>
        <p:spPr>
          <a:xfrm>
            <a:off x="559777" y="6267513"/>
            <a:ext cx="11125200" cy="571500"/>
          </a:xfrm>
          <a:prstGeom prst="rect">
            <a:avLst/>
          </a:prstGeom>
        </p:spPr>
        <p:txBody>
          <a:bodyPr vert="horz" lIns="91428" tIns="45714" rIns="91428" bIns="45714" rtlCol="0" anchor="ctr">
            <a:normAutofit/>
          </a:bodyPr>
          <a:lstStyle>
            <a:lvl1pPr marL="0" indent="0" algn="ctr" defTabSz="685800" rtl="0" eaLnBrk="1" latinLnBrk="0" hangingPunct="1">
              <a:lnSpc>
                <a:spcPct val="90000"/>
              </a:lnSpc>
              <a:spcBef>
                <a:spcPts val="0"/>
              </a:spcBef>
              <a:buClr>
                <a:schemeClr val="accent1">
                  <a:lumMod val="50000"/>
                </a:schemeClr>
              </a:buClr>
              <a:buSzPct val="100000"/>
              <a:buFont typeface="Arial" pitchFamily="34" charset="0"/>
              <a:buNone/>
              <a:defRPr sz="1500" kern="1200" cap="all" spc="38" baseline="0">
                <a:solidFill>
                  <a:schemeClr val="bg1"/>
                </a:solidFill>
                <a:latin typeface="+mn-lt"/>
                <a:ea typeface="+mn-ea"/>
                <a:cs typeface="+mn-cs"/>
              </a:defRPr>
            </a:lvl1pPr>
            <a:lvl2pPr marL="3429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200" kern="1200">
                <a:solidFill>
                  <a:schemeClr val="tx1"/>
                </a:solidFill>
                <a:latin typeface="+mn-lt"/>
                <a:ea typeface="+mn-ea"/>
                <a:cs typeface="+mn-cs"/>
              </a:defRPr>
            </a:lvl9pPr>
          </a:lstStyle>
          <a:p>
            <a:r>
              <a:rPr lang="en-US" sz="2000" i="1">
                <a:solidFill>
                  <a:srgbClr val="E9C73D"/>
                </a:solidFill>
              </a:rPr>
              <a:t>Investing for tomorrow, </a:t>
            </a:r>
            <a:r>
              <a:rPr lang="en-US" sz="2000" i="1">
                <a:solidFill>
                  <a:srgbClr val="D8892A"/>
                </a:solidFill>
              </a:rPr>
              <a:t>delivering today.</a:t>
            </a:r>
          </a:p>
        </p:txBody>
      </p:sp>
    </p:spTree>
    <p:extLst>
      <p:ext uri="{BB962C8B-B14F-4D97-AF65-F5344CB8AC3E}">
        <p14:creationId xmlns:p14="http://schemas.microsoft.com/office/powerpoint/2010/main" val="16879764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224" y="0"/>
            <a:ext cx="11061674" cy="1143000"/>
          </a:xfrm>
        </p:spPr>
        <p:txBody>
          <a:bodyPr anchor="ctr">
            <a:normAutofit/>
          </a:bodyPr>
          <a:lstStyle>
            <a:lvl1pPr>
              <a:defRPr sz="3999"/>
            </a:lvl1pPr>
          </a:lstStyle>
          <a:p>
            <a:r>
              <a:rPr lang="en-US"/>
              <a:t>Click to edit Master title style</a:t>
            </a:r>
          </a:p>
        </p:txBody>
      </p:sp>
      <p:sp>
        <p:nvSpPr>
          <p:cNvPr id="3" name="Content Placeholder 2"/>
          <p:cNvSpPr>
            <a:spLocks noGrp="1"/>
          </p:cNvSpPr>
          <p:nvPr>
            <p:ph idx="1" hasCustomPrompt="1"/>
          </p:nvPr>
        </p:nvSpPr>
        <p:spPr>
          <a:xfrm>
            <a:off x="86224" y="1383759"/>
            <a:ext cx="11061674" cy="5046223"/>
          </a:xfrm>
        </p:spPr>
        <p:txBody>
          <a:bodyPr anchor="t">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582400" y="0"/>
            <a:ext cx="523376" cy="342900"/>
          </a:xfrm>
        </p:spPr>
        <p:txBody>
          <a:bodyPr/>
          <a:lstStyle/>
          <a:p>
            <a:fld id="{1654B4FF-F69B-2342-AEB2-F78AA039659D}" type="slidenum">
              <a:rPr lang="en-US" smtClean="0"/>
              <a:t>‹#›</a:t>
            </a:fld>
            <a:endParaRPr lang="en-US"/>
          </a:p>
        </p:txBody>
      </p:sp>
    </p:spTree>
    <p:extLst>
      <p:ext uri="{BB962C8B-B14F-4D97-AF65-F5344CB8AC3E}">
        <p14:creationId xmlns:p14="http://schemas.microsoft.com/office/powerpoint/2010/main" val="382862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rgbClr val="057D8E"/>
        </a:solidFill>
        <a:effectLst/>
      </p:bgPr>
    </p:bg>
    <p:spTree>
      <p:nvGrpSpPr>
        <p:cNvPr id="1" name=""/>
        <p:cNvGrpSpPr/>
        <p:nvPr/>
      </p:nvGrpSpPr>
      <p:grpSpPr>
        <a:xfrm>
          <a:off x="0" y="0"/>
          <a:ext cx="0" cy="0"/>
          <a:chOff x="0" y="0"/>
          <a:chExt cx="0" cy="0"/>
        </a:xfrm>
      </p:grpSpPr>
      <p:sp>
        <p:nvSpPr>
          <p:cNvPr id="7" name="Rectangle 6"/>
          <p:cNvSpPr/>
          <p:nvPr/>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5025" y="1310360"/>
            <a:ext cx="10515600" cy="2743200"/>
          </a:xfrm>
        </p:spPr>
        <p:txBody>
          <a:bodyPr anchor="b">
            <a:normAutofit/>
          </a:bodyPr>
          <a:lstStyle>
            <a:lvl1pPr algn="ctr">
              <a:defRPr sz="4000" spc="-37" baseline="0">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835025" y="4176040"/>
            <a:ext cx="10515600" cy="914400"/>
          </a:xfrm>
        </p:spPr>
        <p:txBody>
          <a:bodyPr>
            <a:normAutofit/>
          </a:bodyPr>
          <a:lstStyle>
            <a:lvl1pPr marL="0" indent="0" algn="ctr">
              <a:spcBef>
                <a:spcPts val="0"/>
              </a:spcBef>
              <a:buFontTx/>
              <a:buNone/>
              <a:defRPr sz="2000" cap="all" spc="37" baseline="0">
                <a:solidFill>
                  <a:schemeClr val="bg1"/>
                </a:solidFill>
              </a:defRPr>
            </a:lvl1pPr>
            <a:lvl2pPr marL="274258" indent="0" algn="ctr">
              <a:buNone/>
              <a:defRPr sz="1500" cap="all" spc="37" baseline="0">
                <a:solidFill>
                  <a:schemeClr val="bg1"/>
                </a:solidFill>
              </a:defRPr>
            </a:lvl2pPr>
            <a:lvl3pPr algn="ctr">
              <a:defRPr sz="1500" cap="all" spc="37" baseline="0">
                <a:solidFill>
                  <a:schemeClr val="bg1"/>
                </a:solidFill>
              </a:defRPr>
            </a:lvl3pPr>
            <a:lvl4pPr algn="ctr">
              <a:defRPr sz="1500" cap="all" spc="37" baseline="0">
                <a:solidFill>
                  <a:schemeClr val="bg1"/>
                </a:solidFill>
              </a:defRPr>
            </a:lvl4pPr>
            <a:lvl5pPr algn="ctr">
              <a:defRPr sz="1500" cap="all" spc="37" baseline="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5422302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6221" y="0"/>
            <a:ext cx="11300003" cy="1143000"/>
          </a:xfrm>
        </p:spPr>
        <p:txBody>
          <a:bodyPr>
            <a:normAutofit/>
          </a:bodyPr>
          <a:lstStyle>
            <a:lvl1pPr>
              <a:defRPr sz="3999"/>
            </a:lvl1pPr>
          </a:lstStyle>
          <a:p>
            <a:r>
              <a:rPr lang="en-US"/>
              <a:t>Click to edit Master title style</a:t>
            </a:r>
          </a:p>
        </p:txBody>
      </p:sp>
      <p:sp>
        <p:nvSpPr>
          <p:cNvPr id="3" name="Content Placeholder 2"/>
          <p:cNvSpPr>
            <a:spLocks noGrp="1"/>
          </p:cNvSpPr>
          <p:nvPr>
            <p:ph sz="half" idx="1"/>
          </p:nvPr>
        </p:nvSpPr>
        <p:spPr>
          <a:xfrm>
            <a:off x="86222" y="1276756"/>
            <a:ext cx="5486400" cy="5017040"/>
          </a:xfrm>
        </p:spPr>
        <p:txBody>
          <a:bodyPr>
            <a:normAutofit/>
          </a:bodyPr>
          <a:lstStyle>
            <a:lvl1pPr>
              <a:defRPr sz="2000"/>
            </a:lvl1pPr>
            <a:lvl2pPr>
              <a:defRPr sz="2000"/>
            </a:lvl2pPr>
            <a:lvl3pPr>
              <a:defRPr sz="2000"/>
            </a:lvl3pPr>
            <a:lvl4pPr>
              <a:defRPr sz="2000"/>
            </a:lvl4pPr>
            <a:lvl5pPr>
              <a:defRPr sz="2000"/>
            </a:lvl5pPr>
            <a:lvl6pPr>
              <a:defRPr sz="1051"/>
            </a:lvl6pPr>
            <a:lvl7pPr>
              <a:defRPr sz="1051"/>
            </a:lvl7pPr>
            <a:lvl8pPr>
              <a:defRPr sz="1051"/>
            </a:lvl8pPr>
            <a:lvl9pPr>
              <a:defRPr sz="10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99825" y="1276755"/>
            <a:ext cx="5486400" cy="5104589"/>
          </a:xfrm>
        </p:spPr>
        <p:txBody>
          <a:bodyPr>
            <a:normAutofit/>
          </a:bodyPr>
          <a:lstStyle>
            <a:lvl1pPr>
              <a:defRPr sz="2000"/>
            </a:lvl1pPr>
            <a:lvl2pPr>
              <a:defRPr sz="2000"/>
            </a:lvl2pPr>
            <a:lvl3pPr>
              <a:defRPr sz="2000"/>
            </a:lvl3pPr>
            <a:lvl4pPr>
              <a:defRPr sz="2000"/>
            </a:lvl4pPr>
            <a:lvl5pPr>
              <a:defRPr sz="2000"/>
            </a:lvl5pPr>
            <a:lvl6pPr>
              <a:defRPr sz="1051"/>
            </a:lvl6pPr>
            <a:lvl7pPr>
              <a:defRPr sz="1051"/>
            </a:lvl7pPr>
            <a:lvl8pPr>
              <a:defRPr sz="1051"/>
            </a:lvl8pPr>
            <a:lvl9pPr>
              <a:defRPr sz="10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654B4FF-F69B-2342-AEB2-F78AA039659D}" type="slidenum">
              <a:rPr lang="en-US" smtClean="0"/>
              <a:t>‹#›</a:t>
            </a:fld>
            <a:endParaRPr lang="en-US"/>
          </a:p>
        </p:txBody>
      </p:sp>
    </p:spTree>
    <p:extLst>
      <p:ext uri="{BB962C8B-B14F-4D97-AF65-F5344CB8AC3E}">
        <p14:creationId xmlns:p14="http://schemas.microsoft.com/office/powerpoint/2010/main" val="1213875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p:nvSpPr>
        <p:spPr>
          <a:xfrm>
            <a:off x="0" y="4820717"/>
            <a:ext cx="12192000" cy="2057400"/>
          </a:xfrm>
          <a:prstGeom prst="rect">
            <a:avLst/>
          </a:prstGeom>
          <a:solidFill>
            <a:srgbClr val="057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533400" y="4820717"/>
            <a:ext cx="11125200" cy="914400"/>
          </a:xfrm>
        </p:spPr>
        <p:txBody>
          <a:bodyPr anchor="ctr">
            <a:normAutofit/>
          </a:bodyPr>
          <a:lstStyle>
            <a:lvl1pPr algn="ctr">
              <a:defRPr sz="3299" spc="-37" baseline="0">
                <a:solidFill>
                  <a:schemeClr val="bg1"/>
                </a:solidFill>
              </a:defRPr>
            </a:lvl1pPr>
          </a:lstStyle>
          <a:p>
            <a:r>
              <a:rPr lang="en-US"/>
              <a:t>Click to edit Master title style</a:t>
            </a:r>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a:normAutofit/>
          </a:bodyPr>
          <a:lstStyle>
            <a:lvl1pPr marL="0" indent="0" algn="ctr">
              <a:buNone/>
              <a:defRPr sz="1500"/>
            </a:lvl1pPr>
            <a:lvl2pPr marL="342822" indent="0">
              <a:buNone/>
              <a:defRPr sz="2100"/>
            </a:lvl2pPr>
            <a:lvl3pPr marL="685646" indent="0">
              <a:buNone/>
              <a:defRPr sz="1800"/>
            </a:lvl3pPr>
            <a:lvl4pPr marL="1028468" indent="0">
              <a:buNone/>
              <a:defRPr sz="1500"/>
            </a:lvl4pPr>
            <a:lvl5pPr marL="1371292" indent="0">
              <a:buNone/>
              <a:defRPr sz="1500"/>
            </a:lvl5pPr>
            <a:lvl6pPr marL="1714114" indent="0">
              <a:buNone/>
              <a:defRPr sz="1500"/>
            </a:lvl6pPr>
            <a:lvl7pPr marL="2056938" indent="0">
              <a:buNone/>
              <a:defRPr sz="1500"/>
            </a:lvl7pPr>
            <a:lvl8pPr marL="2399760" indent="0">
              <a:buNone/>
              <a:defRPr sz="1500"/>
            </a:lvl8pPr>
            <a:lvl9pPr marL="2742582" indent="0">
              <a:buNone/>
              <a:defRPr sz="1500"/>
            </a:lvl9pPr>
          </a:lstStyle>
          <a:p>
            <a:r>
              <a:rPr lang="en-US"/>
              <a:t>Click icon to add picture</a:t>
            </a:r>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a:normAutofit/>
          </a:bodyPr>
          <a:lstStyle>
            <a:lvl1pPr marL="0" indent="0" algn="ctr">
              <a:buNone/>
              <a:defRPr sz="1500"/>
            </a:lvl1pPr>
            <a:lvl2pPr marL="342822" indent="0">
              <a:buNone/>
              <a:defRPr sz="2100"/>
            </a:lvl2pPr>
            <a:lvl3pPr marL="685646" indent="0">
              <a:buNone/>
              <a:defRPr sz="1800"/>
            </a:lvl3pPr>
            <a:lvl4pPr marL="1028468" indent="0">
              <a:buNone/>
              <a:defRPr sz="1500"/>
            </a:lvl4pPr>
            <a:lvl5pPr marL="1371292" indent="0">
              <a:buNone/>
              <a:defRPr sz="1500"/>
            </a:lvl5pPr>
            <a:lvl6pPr marL="1714114" indent="0">
              <a:buNone/>
              <a:defRPr sz="1500"/>
            </a:lvl6pPr>
            <a:lvl7pPr marL="2056938" indent="0">
              <a:buNone/>
              <a:defRPr sz="1500"/>
            </a:lvl7pPr>
            <a:lvl8pPr marL="2399760" indent="0">
              <a:buNone/>
              <a:defRPr sz="1500"/>
            </a:lvl8pPr>
            <a:lvl9pPr marL="2742582" indent="0">
              <a:buNone/>
              <a:defRPr sz="1500"/>
            </a:lvl9pPr>
          </a:lstStyle>
          <a:p>
            <a:r>
              <a:rPr lang="en-US"/>
              <a:t>Click icon to add picture</a:t>
            </a:r>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a:normAutofit/>
          </a:bodyPr>
          <a:lstStyle>
            <a:lvl1pPr marL="0" indent="0" algn="ctr">
              <a:buNone/>
              <a:defRPr sz="1500"/>
            </a:lvl1pPr>
            <a:lvl2pPr marL="342822" indent="0">
              <a:buNone/>
              <a:defRPr sz="2100"/>
            </a:lvl2pPr>
            <a:lvl3pPr marL="685646" indent="0">
              <a:buNone/>
              <a:defRPr sz="1800"/>
            </a:lvl3pPr>
            <a:lvl4pPr marL="1028468" indent="0">
              <a:buNone/>
              <a:defRPr sz="1500"/>
            </a:lvl4pPr>
            <a:lvl5pPr marL="1371292" indent="0">
              <a:buNone/>
              <a:defRPr sz="1500"/>
            </a:lvl5pPr>
            <a:lvl6pPr marL="1714114" indent="0">
              <a:buNone/>
              <a:defRPr sz="1500"/>
            </a:lvl6pPr>
            <a:lvl7pPr marL="2056938" indent="0">
              <a:buNone/>
              <a:defRPr sz="1500"/>
            </a:lvl7pPr>
            <a:lvl8pPr marL="2399760" indent="0">
              <a:buNone/>
              <a:defRPr sz="1500"/>
            </a:lvl8pPr>
            <a:lvl9pPr marL="2742582" indent="0">
              <a:buNone/>
              <a:defRPr sz="1500"/>
            </a:lvl9pPr>
          </a:lstStyle>
          <a:p>
            <a:r>
              <a:rPr lang="en-US"/>
              <a:t>Click icon to add picture</a:t>
            </a:r>
          </a:p>
        </p:txBody>
      </p:sp>
      <p:sp>
        <p:nvSpPr>
          <p:cNvPr id="3" name="Subtitle 2"/>
          <p:cNvSpPr>
            <a:spLocks noGrp="1"/>
          </p:cNvSpPr>
          <p:nvPr>
            <p:ph type="subTitle" idx="1"/>
          </p:nvPr>
        </p:nvSpPr>
        <p:spPr>
          <a:xfrm>
            <a:off x="533400" y="5752974"/>
            <a:ext cx="11125200" cy="571500"/>
          </a:xfrm>
        </p:spPr>
        <p:txBody>
          <a:bodyPr anchor="ctr">
            <a:normAutofit/>
          </a:bodyPr>
          <a:lstStyle>
            <a:lvl1pPr marL="0" indent="0" algn="ctr">
              <a:spcBef>
                <a:spcPts val="0"/>
              </a:spcBef>
              <a:buNone/>
              <a:defRPr sz="1500" cap="all" spc="37" baseline="0">
                <a:solidFill>
                  <a:schemeClr val="bg1"/>
                </a:solidFill>
              </a:defRPr>
            </a:lvl1pPr>
            <a:lvl2pPr marL="342822" indent="0" algn="ctr">
              <a:buNone/>
              <a:defRPr sz="1500"/>
            </a:lvl2pPr>
            <a:lvl3pPr marL="685646" indent="0" algn="ctr">
              <a:buNone/>
              <a:defRPr sz="1351"/>
            </a:lvl3pPr>
            <a:lvl4pPr marL="1028468" indent="0" algn="ctr">
              <a:buNone/>
              <a:defRPr sz="1200"/>
            </a:lvl4pPr>
            <a:lvl5pPr marL="1371292" indent="0" algn="ctr">
              <a:buNone/>
              <a:defRPr sz="1200"/>
            </a:lvl5pPr>
            <a:lvl6pPr marL="1714114" indent="0" algn="ctr">
              <a:buNone/>
              <a:defRPr sz="1200"/>
            </a:lvl6pPr>
            <a:lvl7pPr marL="2056938" indent="0" algn="ctr">
              <a:buNone/>
              <a:defRPr sz="1200"/>
            </a:lvl7pPr>
            <a:lvl8pPr marL="2399760" indent="0" algn="ctr">
              <a:buNone/>
              <a:defRPr sz="1200"/>
            </a:lvl8pPr>
            <a:lvl9pPr marL="2742582" indent="0" algn="ctr">
              <a:buNone/>
              <a:defRPr sz="1200"/>
            </a:lvl9pPr>
          </a:lstStyle>
          <a:p>
            <a:r>
              <a:rPr lang="en-US"/>
              <a:t>Click to edit Master subtitle style</a:t>
            </a:r>
          </a:p>
        </p:txBody>
      </p:sp>
      <p:sp>
        <p:nvSpPr>
          <p:cNvPr id="11" name="Subtitle 2">
            <a:extLst>
              <a:ext uri="{FF2B5EF4-FFF2-40B4-BE49-F238E27FC236}">
                <a16:creationId xmlns:a16="http://schemas.microsoft.com/office/drawing/2014/main" id="{44697ABC-CEC7-4EC3-98F9-707D8919A019}"/>
              </a:ext>
            </a:extLst>
          </p:cNvPr>
          <p:cNvSpPr txBox="1">
            <a:spLocks/>
          </p:cNvSpPr>
          <p:nvPr userDrawn="1"/>
        </p:nvSpPr>
        <p:spPr>
          <a:xfrm>
            <a:off x="559777" y="6267513"/>
            <a:ext cx="11125200" cy="571500"/>
          </a:xfrm>
          <a:prstGeom prst="rect">
            <a:avLst/>
          </a:prstGeom>
        </p:spPr>
        <p:txBody>
          <a:bodyPr vert="horz" lIns="91428" tIns="45714" rIns="91428" bIns="45714" rtlCol="0" anchor="ctr">
            <a:normAutofit/>
          </a:bodyPr>
          <a:lstStyle>
            <a:lvl1pPr marL="0" indent="0" algn="ctr" defTabSz="685800" rtl="0" eaLnBrk="1" latinLnBrk="0" hangingPunct="1">
              <a:lnSpc>
                <a:spcPct val="90000"/>
              </a:lnSpc>
              <a:spcBef>
                <a:spcPts val="0"/>
              </a:spcBef>
              <a:buClr>
                <a:schemeClr val="accent1">
                  <a:lumMod val="50000"/>
                </a:schemeClr>
              </a:buClr>
              <a:buSzPct val="100000"/>
              <a:buFont typeface="Arial" pitchFamily="34" charset="0"/>
              <a:buNone/>
              <a:defRPr sz="1500" kern="1200" cap="all" spc="38" baseline="0">
                <a:solidFill>
                  <a:schemeClr val="bg1"/>
                </a:solidFill>
                <a:latin typeface="+mn-lt"/>
                <a:ea typeface="+mn-ea"/>
                <a:cs typeface="+mn-cs"/>
              </a:defRPr>
            </a:lvl1pPr>
            <a:lvl2pPr marL="3429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200" kern="1200">
                <a:solidFill>
                  <a:schemeClr val="tx1"/>
                </a:solidFill>
                <a:latin typeface="+mn-lt"/>
                <a:ea typeface="+mn-ea"/>
                <a:cs typeface="+mn-cs"/>
              </a:defRPr>
            </a:lvl9pPr>
          </a:lstStyle>
          <a:p>
            <a:r>
              <a:rPr lang="en-US" sz="2000" i="1">
                <a:solidFill>
                  <a:srgbClr val="E9C73D"/>
                </a:solidFill>
              </a:rPr>
              <a:t>Investing for tomorrow, </a:t>
            </a:r>
            <a:r>
              <a:rPr lang="en-US" sz="2000" i="1">
                <a:solidFill>
                  <a:srgbClr val="D8892A"/>
                </a:solidFill>
              </a:rPr>
              <a:t>delivering today.</a:t>
            </a:r>
          </a:p>
        </p:txBody>
      </p:sp>
    </p:spTree>
    <p:extLst>
      <p:ext uri="{BB962C8B-B14F-4D97-AF65-F5344CB8AC3E}">
        <p14:creationId xmlns:p14="http://schemas.microsoft.com/office/powerpoint/2010/main" val="9672903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6222" y="9727"/>
            <a:ext cx="10820232" cy="1143000"/>
          </a:xfrm>
        </p:spPr>
        <p:txBody>
          <a:bodyPr anchor="ctr">
            <a:normAutofit/>
          </a:bodyPr>
          <a:lstStyle>
            <a:lvl1pPr>
              <a:defRPr sz="3999"/>
            </a:lvl1pPr>
          </a:lstStyle>
          <a:p>
            <a:r>
              <a:rPr lang="en-US"/>
              <a:t>Click to edit Master title style</a:t>
            </a:r>
          </a:p>
        </p:txBody>
      </p:sp>
      <p:sp>
        <p:nvSpPr>
          <p:cNvPr id="3" name="Text Placeholder 2"/>
          <p:cNvSpPr>
            <a:spLocks noGrp="1"/>
          </p:cNvSpPr>
          <p:nvPr>
            <p:ph type="body" idx="1" hasCustomPrompt="1"/>
          </p:nvPr>
        </p:nvSpPr>
        <p:spPr>
          <a:xfrm>
            <a:off x="86222" y="1382173"/>
            <a:ext cx="5339927" cy="685800"/>
          </a:xfrm>
        </p:spPr>
        <p:txBody>
          <a:bodyPr anchor="ctr">
            <a:normAutofit/>
          </a:bodyPr>
          <a:lstStyle>
            <a:lvl1pPr marL="0" indent="0" algn="ctr">
              <a:spcBef>
                <a:spcPts val="0"/>
              </a:spcBef>
              <a:buNone/>
              <a:defRPr sz="2799" b="1" cap="all" baseline="0">
                <a:latin typeface="+mj-lt"/>
              </a:defRPr>
            </a:lvl1pPr>
            <a:lvl2pPr marL="342822" indent="0">
              <a:buNone/>
              <a:defRPr sz="1500" b="1"/>
            </a:lvl2pPr>
            <a:lvl3pPr marL="685646" indent="0">
              <a:buNone/>
              <a:defRPr sz="1351" b="1"/>
            </a:lvl3pPr>
            <a:lvl4pPr marL="1028468" indent="0">
              <a:buNone/>
              <a:defRPr sz="1200" b="1"/>
            </a:lvl4pPr>
            <a:lvl5pPr marL="1371292" indent="0">
              <a:buNone/>
              <a:defRPr sz="1200" b="1"/>
            </a:lvl5pPr>
            <a:lvl6pPr marL="1714114" indent="0">
              <a:buNone/>
              <a:defRPr sz="1200" b="1"/>
            </a:lvl6pPr>
            <a:lvl7pPr marL="2056938" indent="0">
              <a:buNone/>
              <a:defRPr sz="1200" b="1"/>
            </a:lvl7pPr>
            <a:lvl8pPr marL="2399760" indent="0">
              <a:buNone/>
              <a:defRPr sz="1200" b="1"/>
            </a:lvl8pPr>
            <a:lvl9pPr marL="2742582" indent="0">
              <a:buNone/>
              <a:defRPr sz="1200" b="1"/>
            </a:lvl9pPr>
          </a:lstStyle>
          <a:p>
            <a:pPr lvl="0"/>
            <a:r>
              <a:rPr lang="en-US"/>
              <a:t>Click to edit Master text styles</a:t>
            </a:r>
          </a:p>
        </p:txBody>
      </p:sp>
      <p:sp>
        <p:nvSpPr>
          <p:cNvPr id="4" name="Content Placeholder 3"/>
          <p:cNvSpPr>
            <a:spLocks noGrp="1"/>
          </p:cNvSpPr>
          <p:nvPr>
            <p:ph sz="half" idx="2"/>
          </p:nvPr>
        </p:nvSpPr>
        <p:spPr>
          <a:xfrm>
            <a:off x="86221" y="2077457"/>
            <a:ext cx="5339927" cy="4264977"/>
          </a:xfrm>
        </p:spPr>
        <p:txBody>
          <a:bodyPr>
            <a:normAutofit/>
          </a:bodyPr>
          <a:lstStyle>
            <a:lvl1pPr>
              <a:defRPr sz="2000"/>
            </a:lvl1pPr>
            <a:lvl2pPr>
              <a:defRPr sz="2000"/>
            </a:lvl2pPr>
            <a:lvl3pPr>
              <a:defRPr sz="2000"/>
            </a:lvl3pPr>
            <a:lvl4pPr>
              <a:defRPr sz="2000"/>
            </a:lvl4pPr>
            <a:lvl5pPr>
              <a:defRPr sz="2000"/>
            </a:lvl5pPr>
            <a:lvl6pPr>
              <a:defRPr sz="1051"/>
            </a:lvl6pPr>
            <a:lvl7pPr>
              <a:defRPr sz="1051"/>
            </a:lvl7pPr>
            <a:lvl8pPr>
              <a:defRPr sz="1051"/>
            </a:lvl8pPr>
            <a:lvl9pPr>
              <a:defRPr sz="10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5929009" y="1403023"/>
            <a:ext cx="5334000" cy="685800"/>
          </a:xfrm>
        </p:spPr>
        <p:txBody>
          <a:bodyPr anchor="ctr">
            <a:normAutofit/>
          </a:bodyPr>
          <a:lstStyle>
            <a:lvl1pPr marL="0" indent="0" algn="ctr">
              <a:spcBef>
                <a:spcPts val="0"/>
              </a:spcBef>
              <a:buNone/>
              <a:defRPr sz="2799" b="1" cap="all" baseline="0">
                <a:latin typeface="+mj-lt"/>
              </a:defRPr>
            </a:lvl1pPr>
            <a:lvl2pPr marL="342822" indent="0">
              <a:buNone/>
              <a:defRPr sz="1500" b="1"/>
            </a:lvl2pPr>
            <a:lvl3pPr marL="685646" indent="0">
              <a:buNone/>
              <a:defRPr sz="1351" b="1"/>
            </a:lvl3pPr>
            <a:lvl4pPr marL="1028468" indent="0">
              <a:buNone/>
              <a:defRPr sz="1200" b="1"/>
            </a:lvl4pPr>
            <a:lvl5pPr marL="1371292" indent="0">
              <a:buNone/>
              <a:defRPr sz="1200" b="1"/>
            </a:lvl5pPr>
            <a:lvl6pPr marL="1714114" indent="0">
              <a:buNone/>
              <a:defRPr sz="1200" b="1"/>
            </a:lvl6pPr>
            <a:lvl7pPr marL="2056938" indent="0">
              <a:buNone/>
              <a:defRPr sz="1200" b="1"/>
            </a:lvl7pPr>
            <a:lvl8pPr marL="2399760" indent="0">
              <a:buNone/>
              <a:defRPr sz="1200" b="1"/>
            </a:lvl8pPr>
            <a:lvl9pPr marL="274258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929009" y="2111897"/>
            <a:ext cx="5334000" cy="4230537"/>
          </a:xfrm>
        </p:spPr>
        <p:txBody>
          <a:bodyPr>
            <a:normAutofit/>
          </a:bodyPr>
          <a:lstStyle>
            <a:lvl1pPr>
              <a:defRPr sz="2000"/>
            </a:lvl1pPr>
            <a:lvl2pPr>
              <a:defRPr sz="2000"/>
            </a:lvl2pPr>
            <a:lvl3pPr>
              <a:defRPr sz="2000"/>
            </a:lvl3pPr>
            <a:lvl4pPr>
              <a:defRPr sz="2000"/>
            </a:lvl4pPr>
            <a:lvl5pPr>
              <a:defRPr sz="2000"/>
            </a:lvl5pPr>
            <a:lvl6pPr>
              <a:defRPr sz="1051"/>
            </a:lvl6pPr>
            <a:lvl7pPr>
              <a:defRPr sz="1051"/>
            </a:lvl7pPr>
            <a:lvl8pPr>
              <a:defRPr sz="1051"/>
            </a:lvl8pPr>
            <a:lvl9pPr>
              <a:defRPr sz="10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654B4FF-F69B-2342-AEB2-F78AA039659D}" type="slidenum">
              <a:rPr lang="en-US" smtClean="0"/>
              <a:t>‹#›</a:t>
            </a:fld>
            <a:endParaRPr lang="en-US"/>
          </a:p>
        </p:txBody>
      </p:sp>
    </p:spTree>
    <p:extLst>
      <p:ext uri="{BB962C8B-B14F-4D97-AF65-F5344CB8AC3E}">
        <p14:creationId xmlns:p14="http://schemas.microsoft.com/office/powerpoint/2010/main" val="239199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6222" y="9727"/>
            <a:ext cx="11353506" cy="1143000"/>
          </a:xfrm>
        </p:spPr>
        <p:txBody>
          <a:bodyPr anchor="ctr">
            <a:normAutofit/>
          </a:bodyPr>
          <a:lstStyle>
            <a:lvl1pPr>
              <a:defRPr sz="3999"/>
            </a:lvl1pPr>
          </a:lstStyle>
          <a:p>
            <a:r>
              <a:rPr lang="en-US"/>
              <a:t>Click to edit Master title style</a:t>
            </a:r>
          </a:p>
        </p:txBody>
      </p:sp>
      <p:sp>
        <p:nvSpPr>
          <p:cNvPr id="5" name="Slide Number Placeholder 4"/>
          <p:cNvSpPr>
            <a:spLocks noGrp="1"/>
          </p:cNvSpPr>
          <p:nvPr>
            <p:ph type="sldNum" sz="quarter" idx="12"/>
          </p:nvPr>
        </p:nvSpPr>
        <p:spPr/>
        <p:txBody>
          <a:bodyPr/>
          <a:lstStyle/>
          <a:p>
            <a:fld id="{1654B4FF-F69B-2342-AEB2-F78AA039659D}" type="slidenum">
              <a:rPr lang="en-US" smtClean="0"/>
              <a:t>‹#›</a:t>
            </a:fld>
            <a:endParaRPr lang="en-US"/>
          </a:p>
        </p:txBody>
      </p:sp>
    </p:spTree>
    <p:extLst>
      <p:ext uri="{BB962C8B-B14F-4D97-AF65-F5344CB8AC3E}">
        <p14:creationId xmlns:p14="http://schemas.microsoft.com/office/powerpoint/2010/main" val="258704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2590800" y="3581400"/>
            <a:ext cx="6756400" cy="1066800"/>
          </a:xfrm>
        </p:spPr>
        <p:txBody>
          <a:bodyPr anchor="ctr">
            <a:normAutofit/>
          </a:bodyPr>
          <a:lstStyle>
            <a:lvl1pPr marL="0" indent="0" algn="ctr">
              <a:buFont typeface="Arial" panose="020B0604020202020204" pitchFamily="34" charset="0"/>
              <a:buNone/>
              <a:defRPr sz="3599"/>
            </a:lvl1pPr>
          </a:lstStyle>
          <a:p>
            <a:pPr lvl="0"/>
            <a:r>
              <a:rPr lang="en-US"/>
              <a:t>Click to edit Master text styles</a:t>
            </a:r>
          </a:p>
        </p:txBody>
      </p:sp>
      <p:sp>
        <p:nvSpPr>
          <p:cNvPr id="13" name="Title 12"/>
          <p:cNvSpPr>
            <a:spLocks noGrp="1"/>
          </p:cNvSpPr>
          <p:nvPr>
            <p:ph type="title"/>
          </p:nvPr>
        </p:nvSpPr>
        <p:spPr>
          <a:xfrm>
            <a:off x="508000" y="533403"/>
            <a:ext cx="11176000" cy="2551093"/>
          </a:xfrm>
        </p:spPr>
        <p:txBody>
          <a:bodyPr>
            <a:normAutofit/>
          </a:bodyPr>
          <a:lstStyle>
            <a:lvl1pPr>
              <a:defRPr sz="5399"/>
            </a:lvl1pPr>
          </a:lstStyle>
          <a:p>
            <a:r>
              <a:rPr lang="en-US"/>
              <a:t>Click to edit Master title style</a:t>
            </a:r>
          </a:p>
        </p:txBody>
      </p:sp>
      <p:sp>
        <p:nvSpPr>
          <p:cNvPr id="4" name="Slide Number Placeholder 8">
            <a:extLst>
              <a:ext uri="{FF2B5EF4-FFF2-40B4-BE49-F238E27FC236}">
                <a16:creationId xmlns:a16="http://schemas.microsoft.com/office/drawing/2014/main" id="{CBE65957-A5A6-42F5-9740-F4E56DCF899B}"/>
              </a:ext>
            </a:extLst>
          </p:cNvPr>
          <p:cNvSpPr>
            <a:spLocks noGrp="1"/>
          </p:cNvSpPr>
          <p:nvPr>
            <p:ph type="sldNum" sz="quarter" idx="12"/>
          </p:nvPr>
        </p:nvSpPr>
        <p:spPr>
          <a:xfrm>
            <a:off x="11562349" y="0"/>
            <a:ext cx="543429" cy="325556"/>
          </a:xfrm>
        </p:spPr>
        <p:txBody>
          <a:bodyPr/>
          <a:lstStyle/>
          <a:p>
            <a:fld id="{1654B4FF-F69B-2342-AEB2-F78AA039659D}" type="slidenum">
              <a:rPr lang="en-US" smtClean="0"/>
              <a:t>‹#›</a:t>
            </a:fld>
            <a:endParaRPr lang="en-US"/>
          </a:p>
        </p:txBody>
      </p:sp>
    </p:spTree>
    <p:extLst>
      <p:ext uri="{BB962C8B-B14F-4D97-AF65-F5344CB8AC3E}">
        <p14:creationId xmlns:p14="http://schemas.microsoft.com/office/powerpoint/2010/main" val="2613988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01489" y="616796"/>
            <a:ext cx="11250690" cy="757255"/>
          </a:xfrm>
          <a:prstGeom prst="rect">
            <a:avLst/>
          </a:prstGeom>
        </p:spPr>
        <p:txBody>
          <a:bodyPr lIns="0" tIns="0" rIns="0" bIns="0">
            <a:noAutofit/>
          </a:bodyPr>
          <a:lstStyle>
            <a:lvl1pPr marL="0" indent="0">
              <a:buNone/>
              <a:defRPr sz="1778" b="0">
                <a:solidFill>
                  <a:schemeClr val="tx2"/>
                </a:solidFill>
              </a:defRPr>
            </a:lvl1pPr>
          </a:lstStyle>
          <a:p>
            <a:pPr lvl="0"/>
            <a:r>
              <a:rPr lang="en-US" noProof="0"/>
              <a:t>Click to add subtitle</a:t>
            </a:r>
          </a:p>
        </p:txBody>
      </p:sp>
      <p:sp>
        <p:nvSpPr>
          <p:cNvPr id="14" name="Title Placeholder 1"/>
          <p:cNvSpPr>
            <a:spLocks noGrp="1"/>
          </p:cNvSpPr>
          <p:nvPr>
            <p:ph type="title"/>
          </p:nvPr>
        </p:nvSpPr>
        <p:spPr>
          <a:xfrm>
            <a:off x="101490" y="9728"/>
            <a:ext cx="11250689" cy="573781"/>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101489" y="1527293"/>
            <a:ext cx="11250690" cy="471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Slide Number Placeholder 1">
            <a:extLst>
              <a:ext uri="{FF2B5EF4-FFF2-40B4-BE49-F238E27FC236}">
                <a16:creationId xmlns:a16="http://schemas.microsoft.com/office/drawing/2014/main" id="{B5F210B3-D561-49C4-B40B-35FE305792A0}"/>
              </a:ext>
            </a:extLst>
          </p:cNvPr>
          <p:cNvSpPr>
            <a:spLocks noGrp="1"/>
          </p:cNvSpPr>
          <p:nvPr>
            <p:ph type="sldNum" sz="quarter" idx="14"/>
          </p:nvPr>
        </p:nvSpPr>
        <p:spPr/>
        <p:txBody>
          <a:bodyPr/>
          <a:lstStyle/>
          <a:p>
            <a:fld id="{15B9BC6D-4618-43C5-911F-625754517375}" type="slidenum">
              <a:rPr lang="en-US" smtClean="0"/>
              <a:t>‹#›</a:t>
            </a:fld>
            <a:endParaRPr lang="en-US"/>
          </a:p>
        </p:txBody>
      </p:sp>
    </p:spTree>
    <p:extLst>
      <p:ext uri="{BB962C8B-B14F-4D97-AF65-F5344CB8AC3E}">
        <p14:creationId xmlns:p14="http://schemas.microsoft.com/office/powerpoint/2010/main" val="157191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solidFill>
          <a:srgbClr val="057D8E"/>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5025" y="819997"/>
            <a:ext cx="10515600" cy="2743200"/>
          </a:xfrm>
        </p:spPr>
        <p:txBody>
          <a:bodyPr anchor="b">
            <a:normAutofit/>
          </a:bodyPr>
          <a:lstStyle>
            <a:lvl1pPr algn="ctr">
              <a:defRPr sz="4000" spc="-50" baseline="0">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835025" y="3621194"/>
            <a:ext cx="10515600" cy="914400"/>
          </a:xfrm>
        </p:spPr>
        <p:txBody>
          <a:bodyPr>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a:r>
              <a:rPr lang="en-US"/>
              <a:t>Edit Master text styles</a:t>
            </a:r>
          </a:p>
        </p:txBody>
      </p:sp>
      <p:sp>
        <p:nvSpPr>
          <p:cNvPr id="3" name="Rectangle 2">
            <a:extLst>
              <a:ext uri="{FF2B5EF4-FFF2-40B4-BE49-F238E27FC236}">
                <a16:creationId xmlns:a16="http://schemas.microsoft.com/office/drawing/2014/main" id="{A51B7FAD-826F-453B-B7E5-66816E8FAC7B}"/>
              </a:ext>
            </a:extLst>
          </p:cNvPr>
          <p:cNvSpPr/>
          <p:nvPr userDrawn="1"/>
        </p:nvSpPr>
        <p:spPr>
          <a:xfrm>
            <a:off x="4108533" y="6147881"/>
            <a:ext cx="3974934" cy="369332"/>
          </a:xfrm>
          <a:prstGeom prst="rect">
            <a:avLst/>
          </a:prstGeom>
        </p:spPr>
        <p:txBody>
          <a:bodyPr wrap="none">
            <a:spAutoFit/>
          </a:bodyPr>
          <a:lstStyle/>
          <a:p>
            <a:r>
              <a:rPr lang="en-US" sz="1800" i="1">
                <a:solidFill>
                  <a:srgbClr val="E9C73D"/>
                </a:solidFill>
              </a:rPr>
              <a:t>Investing for tomorrow, </a:t>
            </a:r>
            <a:r>
              <a:rPr lang="en-US" sz="1800" i="1">
                <a:solidFill>
                  <a:srgbClr val="D8892A"/>
                </a:solidFill>
              </a:rPr>
              <a:t>delivering today.</a:t>
            </a:r>
          </a:p>
        </p:txBody>
      </p:sp>
    </p:spTree>
    <p:extLst>
      <p:ext uri="{BB962C8B-B14F-4D97-AF65-F5344CB8AC3E}">
        <p14:creationId xmlns:p14="http://schemas.microsoft.com/office/powerpoint/2010/main" val="28473396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672934"/>
            <a:ext cx="3506788" cy="2880360"/>
          </a:xfrm>
        </p:spPr>
        <p:txBody>
          <a:bodyPr anchor="b">
            <a:normAutofit/>
          </a:bodyPr>
          <a:lstStyle>
            <a:lvl1pPr>
              <a:defRPr sz="3000"/>
            </a:lvl1pPr>
          </a:lstStyle>
          <a:p>
            <a:r>
              <a:rPr lang="en-US"/>
              <a:t>Click to edit Master title style</a:t>
            </a:r>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19927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979DD78E-BA67-4CA8-B5E4-385AF6FFD605}"/>
              </a:ext>
            </a:extLst>
          </p:cNvPr>
          <p:cNvSpPr>
            <a:spLocks noGrp="1" noChangeArrowheads="1"/>
          </p:cNvSpPr>
          <p:nvPr>
            <p:ph type="sldNum" sz="quarter" idx="11"/>
          </p:nvPr>
        </p:nvSpPr>
        <p:spPr>
          <a:ln/>
        </p:spPr>
        <p:txBody>
          <a:bodyPr/>
          <a:lstStyle>
            <a:lvl1pPr>
              <a:defRPr/>
            </a:lvl1pPr>
          </a:lstStyle>
          <a:p>
            <a:pPr>
              <a:defRPr/>
            </a:pPr>
            <a:fld id="{DFC891BC-8F63-4701-95CA-6720CB39DDC5}" type="slidenum">
              <a:rPr lang="en-US"/>
              <a:pPr>
                <a:defRPr/>
              </a:pPr>
              <a:t>‹#›</a:t>
            </a:fld>
            <a:endParaRPr lang="en-US"/>
          </a:p>
        </p:txBody>
      </p:sp>
    </p:spTree>
    <p:extLst>
      <p:ext uri="{BB962C8B-B14F-4D97-AF65-F5344CB8AC3E}">
        <p14:creationId xmlns:p14="http://schemas.microsoft.com/office/powerpoint/2010/main" val="14455415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2" y="651601"/>
            <a:ext cx="11162349" cy="757255"/>
          </a:xfrm>
          <a:prstGeom prst="rect">
            <a:avLst/>
          </a:prstGeom>
        </p:spPr>
        <p:txBody>
          <a:bodyPr lIns="0" tIns="0" rIns="0" bIns="0">
            <a:noAutofit/>
          </a:bodyPr>
          <a:lstStyle>
            <a:lvl1pPr marL="0" indent="0">
              <a:buNone/>
              <a:defRPr sz="1778" b="0">
                <a:solidFill>
                  <a:schemeClr val="tx2"/>
                </a:solidFill>
              </a:defRPr>
            </a:lvl1pPr>
          </a:lstStyle>
          <a:p>
            <a:pPr lvl="0"/>
            <a:r>
              <a:rPr lang="en-US" noProof="0"/>
              <a:t>Click to add subtitle</a:t>
            </a:r>
          </a:p>
        </p:txBody>
      </p:sp>
      <p:sp>
        <p:nvSpPr>
          <p:cNvPr id="14" name="Title Placeholder 1"/>
          <p:cNvSpPr>
            <a:spLocks noGrp="1"/>
          </p:cNvSpPr>
          <p:nvPr>
            <p:ph type="title"/>
          </p:nvPr>
        </p:nvSpPr>
        <p:spPr>
          <a:xfrm>
            <a:off x="501652" y="123866"/>
            <a:ext cx="11162349" cy="488823"/>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501651" y="1665290"/>
            <a:ext cx="11165416" cy="471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Slide Number Placeholder 1">
            <a:extLst>
              <a:ext uri="{FF2B5EF4-FFF2-40B4-BE49-F238E27FC236}">
                <a16:creationId xmlns:a16="http://schemas.microsoft.com/office/drawing/2014/main" id="{B5F210B3-D561-49C4-B40B-35FE305792A0}"/>
              </a:ext>
            </a:extLst>
          </p:cNvPr>
          <p:cNvSpPr>
            <a:spLocks noGrp="1"/>
          </p:cNvSpPr>
          <p:nvPr>
            <p:ph type="sldNum" sz="quarter" idx="14"/>
          </p:nvPr>
        </p:nvSpPr>
        <p:spPr/>
        <p:txBody>
          <a:bodyPr/>
          <a:lstStyle/>
          <a:p>
            <a:fld id="{15B9BC6D-4618-43C5-911F-625754517375}" type="slidenum">
              <a:rPr lang="en-US" smtClean="0"/>
              <a:t>‹#›</a:t>
            </a:fld>
            <a:endParaRPr lang="en-US"/>
          </a:p>
        </p:txBody>
      </p:sp>
    </p:spTree>
    <p:extLst>
      <p:ext uri="{BB962C8B-B14F-4D97-AF65-F5344CB8AC3E}">
        <p14:creationId xmlns:p14="http://schemas.microsoft.com/office/powerpoint/2010/main" val="340380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90AE5-1BB1-4AD7-981E-8C7E8DA110EB}"/>
              </a:ext>
            </a:extLst>
          </p:cNvPr>
          <p:cNvSpPr>
            <a:spLocks noGrp="1"/>
          </p:cNvSpPr>
          <p:nvPr>
            <p:ph type="title"/>
          </p:nvPr>
        </p:nvSpPr>
        <p:spPr>
          <a:xfrm>
            <a:off x="86222" y="14272"/>
            <a:ext cx="11031559" cy="1143000"/>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7F49895-92DC-45A0-8EF9-A1B7CE5DE45D}"/>
              </a:ext>
            </a:extLst>
          </p:cNvPr>
          <p:cNvSpPr>
            <a:spLocks noGrp="1"/>
          </p:cNvSpPr>
          <p:nvPr>
            <p:ph type="sldNum" sz="quarter" idx="10"/>
          </p:nvPr>
        </p:nvSpPr>
        <p:spPr/>
        <p:txBody>
          <a:bodyPr/>
          <a:lstStyle/>
          <a:p>
            <a:fld id="{1654B4FF-F69B-2342-AEB2-F78AA039659D}" type="slidenum">
              <a:rPr lang="en-US" smtClean="0"/>
              <a:pPr/>
              <a:t>‹#›</a:t>
            </a:fld>
            <a:endParaRPr lang="en-US"/>
          </a:p>
        </p:txBody>
      </p:sp>
    </p:spTree>
    <p:extLst>
      <p:ext uri="{BB962C8B-B14F-4D97-AF65-F5344CB8AC3E}">
        <p14:creationId xmlns:p14="http://schemas.microsoft.com/office/powerpoint/2010/main" val="395020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Only with Subhea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4DB538-6CDA-4E91-ADF3-0A0B05A04179}"/>
              </a:ext>
            </a:extLst>
          </p:cNvPr>
          <p:cNvSpPr>
            <a:spLocks noGrp="1"/>
          </p:cNvSpPr>
          <p:nvPr>
            <p:ph type="body" sz="quarter" idx="20" hasCustomPrompt="1"/>
          </p:nvPr>
        </p:nvSpPr>
        <p:spPr>
          <a:xfrm>
            <a:off x="381000" y="888274"/>
            <a:ext cx="11430000" cy="252549"/>
          </a:xfrm>
        </p:spPr>
        <p:txBody>
          <a:bodyPr anchor="t"/>
          <a:lstStyle>
            <a:lvl1pPr marL="0" algn="l" defTabSz="914400" rtl="0" eaLnBrk="1" latinLnBrk="0" hangingPunct="1">
              <a:lnSpc>
                <a:spcPct val="80000"/>
              </a:lnSpc>
              <a:spcAft>
                <a:spcPts val="0"/>
              </a:spcAft>
              <a:defRPr lang="en-US" sz="1800" kern="1200" dirty="0">
                <a:solidFill>
                  <a:schemeClr val="accent2"/>
                </a:solidFill>
                <a:latin typeface="Graphik Medium" panose="020B0503030202060203" pitchFamily="34" charset="77"/>
                <a:ea typeface="Open Sans" charset="0"/>
                <a:cs typeface="Open Sans" charset="0"/>
              </a:defRPr>
            </a:lvl1pPr>
          </a:lstStyle>
          <a:p>
            <a:pPr lvl="0"/>
            <a:r>
              <a:rPr lang="en-US"/>
              <a:t>Click to edit subhead text</a:t>
            </a:r>
          </a:p>
        </p:txBody>
      </p:sp>
      <p:sp>
        <p:nvSpPr>
          <p:cNvPr id="2" name="Title 10">
            <a:extLst>
              <a:ext uri="{FF2B5EF4-FFF2-40B4-BE49-F238E27FC236}">
                <a16:creationId xmlns:a16="http://schemas.microsoft.com/office/drawing/2014/main" id="{42D7A99A-1978-A0F7-7E47-486C18B1878F}"/>
              </a:ext>
            </a:extLst>
          </p:cNvPr>
          <p:cNvSpPr>
            <a:spLocks noGrp="1"/>
          </p:cNvSpPr>
          <p:nvPr>
            <p:ph type="title" hasCustomPrompt="1"/>
          </p:nvPr>
        </p:nvSpPr>
        <p:spPr>
          <a:xfrm>
            <a:off x="381000" y="380999"/>
            <a:ext cx="11430000" cy="446315"/>
          </a:xfrm>
        </p:spPr>
        <p:txBody>
          <a:bodyPr anchor="t"/>
          <a:lstStyle>
            <a:lvl1pPr>
              <a:defRPr>
                <a:latin typeface="Graphik" panose="020B0503030202060203" pitchFamily="34" charset="0"/>
              </a:defRPr>
            </a:lvl1pPr>
          </a:lstStyle>
          <a:p>
            <a:r>
              <a:rPr lang="en-US"/>
              <a:t>Click to edit title text</a:t>
            </a:r>
          </a:p>
        </p:txBody>
      </p:sp>
    </p:spTree>
    <p:extLst>
      <p:ext uri="{BB962C8B-B14F-4D97-AF65-F5344CB8AC3E}">
        <p14:creationId xmlns:p14="http://schemas.microsoft.com/office/powerpoint/2010/main" val="987281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224" y="0"/>
            <a:ext cx="11061674" cy="1143000"/>
          </a:xfrm>
        </p:spPr>
        <p:txBody>
          <a:bodyPr anchor="ctr">
            <a:normAutofit/>
          </a:bodyPr>
          <a:lstStyle>
            <a:lvl1pPr>
              <a:defRPr sz="3999"/>
            </a:lvl1pPr>
          </a:lstStyle>
          <a:p>
            <a:r>
              <a:rPr lang="en-US"/>
              <a:t>Click to edit Master title style</a:t>
            </a:r>
          </a:p>
        </p:txBody>
      </p:sp>
      <p:sp>
        <p:nvSpPr>
          <p:cNvPr id="3" name="Content Placeholder 2"/>
          <p:cNvSpPr>
            <a:spLocks noGrp="1"/>
          </p:cNvSpPr>
          <p:nvPr>
            <p:ph idx="1" hasCustomPrompt="1"/>
          </p:nvPr>
        </p:nvSpPr>
        <p:spPr>
          <a:xfrm>
            <a:off x="86224" y="1383759"/>
            <a:ext cx="11061674" cy="5046223"/>
          </a:xfrm>
        </p:spPr>
        <p:txBody>
          <a:bodyPr anchor="t">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582400" y="0"/>
            <a:ext cx="523376" cy="342900"/>
          </a:xfrm>
        </p:spPr>
        <p:txBody>
          <a:bodyPr/>
          <a:lstStyle/>
          <a:p>
            <a:fld id="{1654B4FF-F69B-2342-AEB2-F78AA039659D}" type="slidenum">
              <a:rPr lang="en-US" smtClean="0"/>
              <a:t>‹#›</a:t>
            </a:fld>
            <a:endParaRPr lang="en-US"/>
          </a:p>
        </p:txBody>
      </p:sp>
    </p:spTree>
    <p:extLst>
      <p:ext uri="{BB962C8B-B14F-4D97-AF65-F5344CB8AC3E}">
        <p14:creationId xmlns:p14="http://schemas.microsoft.com/office/powerpoint/2010/main" val="69871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57D8E"/>
        </a:solidFill>
        <a:effectLst/>
      </p:bgPr>
    </p:bg>
    <p:spTree>
      <p:nvGrpSpPr>
        <p:cNvPr id="1" name=""/>
        <p:cNvGrpSpPr/>
        <p:nvPr/>
      </p:nvGrpSpPr>
      <p:grpSpPr>
        <a:xfrm>
          <a:off x="0" y="0"/>
          <a:ext cx="0" cy="0"/>
          <a:chOff x="0" y="0"/>
          <a:chExt cx="0" cy="0"/>
        </a:xfrm>
      </p:grpSpPr>
      <p:sp>
        <p:nvSpPr>
          <p:cNvPr id="7" name="Rectangle 6"/>
          <p:cNvSpPr/>
          <p:nvPr/>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838200" y="1548245"/>
            <a:ext cx="10515600" cy="2240280"/>
          </a:xfrm>
        </p:spPr>
        <p:txBody>
          <a:bodyPr anchor="b">
            <a:normAutofit/>
          </a:bodyPr>
          <a:lstStyle>
            <a:lvl1pPr algn="ctr">
              <a:defRPr sz="6599">
                <a:solidFill>
                  <a:schemeClr val="bg1"/>
                </a:solidFill>
              </a:defRPr>
            </a:lvl1pPr>
          </a:lstStyle>
          <a:p>
            <a:r>
              <a:rPr lang="en-US"/>
              <a:t>Click to edit Master title style</a:t>
            </a:r>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3599" cap="all" spc="37" baseline="0">
                <a:solidFill>
                  <a:schemeClr val="bg1"/>
                </a:solidFill>
              </a:defRPr>
            </a:lvl1pPr>
            <a:lvl2pPr marL="342822" indent="0" algn="ctr">
              <a:buNone/>
              <a:defRPr sz="1500"/>
            </a:lvl2pPr>
            <a:lvl3pPr marL="685646" indent="0" algn="ctr">
              <a:buNone/>
              <a:defRPr sz="1351"/>
            </a:lvl3pPr>
            <a:lvl4pPr marL="1028468" indent="0" algn="ctr">
              <a:buNone/>
              <a:defRPr sz="1200"/>
            </a:lvl4pPr>
            <a:lvl5pPr marL="1371292" indent="0" algn="ctr">
              <a:buNone/>
              <a:defRPr sz="1200"/>
            </a:lvl5pPr>
            <a:lvl6pPr marL="1714114" indent="0" algn="ctr">
              <a:buNone/>
              <a:defRPr sz="1200"/>
            </a:lvl6pPr>
            <a:lvl7pPr marL="2056938" indent="0" algn="ctr">
              <a:buNone/>
              <a:defRPr sz="1200"/>
            </a:lvl7pPr>
            <a:lvl8pPr marL="2399760" indent="0" algn="ctr">
              <a:buNone/>
              <a:defRPr sz="1200"/>
            </a:lvl8pPr>
            <a:lvl9pPr marL="2742582" indent="0" algn="ctr">
              <a:buNone/>
              <a:defRPr sz="1200"/>
            </a:lvl9pPr>
          </a:lstStyle>
          <a:p>
            <a:r>
              <a:rPr lang="en-US"/>
              <a:t>Click to edit Master subtitle style</a:t>
            </a:r>
          </a:p>
        </p:txBody>
      </p:sp>
    </p:spTree>
    <p:extLst>
      <p:ext uri="{BB962C8B-B14F-4D97-AF65-F5344CB8AC3E}">
        <p14:creationId xmlns:p14="http://schemas.microsoft.com/office/powerpoint/2010/main" val="32968059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p:nvSpPr>
        <p:spPr>
          <a:xfrm>
            <a:off x="0" y="4820717"/>
            <a:ext cx="12192000" cy="2057400"/>
          </a:xfrm>
          <a:prstGeom prst="rect">
            <a:avLst/>
          </a:prstGeom>
          <a:solidFill>
            <a:srgbClr val="057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533400" y="4820717"/>
            <a:ext cx="11125200" cy="914400"/>
          </a:xfrm>
        </p:spPr>
        <p:txBody>
          <a:bodyPr anchor="ctr">
            <a:normAutofit/>
          </a:bodyPr>
          <a:lstStyle>
            <a:lvl1pPr algn="ctr">
              <a:defRPr sz="3299" spc="-37" baseline="0">
                <a:solidFill>
                  <a:schemeClr val="bg1"/>
                </a:solidFill>
              </a:defRPr>
            </a:lvl1pPr>
          </a:lstStyle>
          <a:p>
            <a:r>
              <a:rPr lang="en-US"/>
              <a:t>Click to edit Master title style</a:t>
            </a:r>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a:normAutofit/>
          </a:bodyPr>
          <a:lstStyle>
            <a:lvl1pPr marL="0" indent="0" algn="ctr">
              <a:buNone/>
              <a:defRPr sz="1500"/>
            </a:lvl1pPr>
            <a:lvl2pPr marL="342822" indent="0">
              <a:buNone/>
              <a:defRPr sz="2100"/>
            </a:lvl2pPr>
            <a:lvl3pPr marL="685646" indent="0">
              <a:buNone/>
              <a:defRPr sz="1800"/>
            </a:lvl3pPr>
            <a:lvl4pPr marL="1028468" indent="0">
              <a:buNone/>
              <a:defRPr sz="1500"/>
            </a:lvl4pPr>
            <a:lvl5pPr marL="1371292" indent="0">
              <a:buNone/>
              <a:defRPr sz="1500"/>
            </a:lvl5pPr>
            <a:lvl6pPr marL="1714114" indent="0">
              <a:buNone/>
              <a:defRPr sz="1500"/>
            </a:lvl6pPr>
            <a:lvl7pPr marL="2056938" indent="0">
              <a:buNone/>
              <a:defRPr sz="1500"/>
            </a:lvl7pPr>
            <a:lvl8pPr marL="2399760" indent="0">
              <a:buNone/>
              <a:defRPr sz="1500"/>
            </a:lvl8pPr>
            <a:lvl9pPr marL="2742582" indent="0">
              <a:buNone/>
              <a:defRPr sz="1500"/>
            </a:lvl9pPr>
          </a:lstStyle>
          <a:p>
            <a:r>
              <a:rPr lang="en-US"/>
              <a:t>Click icon to add picture</a:t>
            </a:r>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a:normAutofit/>
          </a:bodyPr>
          <a:lstStyle>
            <a:lvl1pPr marL="0" indent="0" algn="ctr">
              <a:buNone/>
              <a:defRPr sz="1500"/>
            </a:lvl1pPr>
            <a:lvl2pPr marL="342822" indent="0">
              <a:buNone/>
              <a:defRPr sz="2100"/>
            </a:lvl2pPr>
            <a:lvl3pPr marL="685646" indent="0">
              <a:buNone/>
              <a:defRPr sz="1800"/>
            </a:lvl3pPr>
            <a:lvl4pPr marL="1028468" indent="0">
              <a:buNone/>
              <a:defRPr sz="1500"/>
            </a:lvl4pPr>
            <a:lvl5pPr marL="1371292" indent="0">
              <a:buNone/>
              <a:defRPr sz="1500"/>
            </a:lvl5pPr>
            <a:lvl6pPr marL="1714114" indent="0">
              <a:buNone/>
              <a:defRPr sz="1500"/>
            </a:lvl6pPr>
            <a:lvl7pPr marL="2056938" indent="0">
              <a:buNone/>
              <a:defRPr sz="1500"/>
            </a:lvl7pPr>
            <a:lvl8pPr marL="2399760" indent="0">
              <a:buNone/>
              <a:defRPr sz="1500"/>
            </a:lvl8pPr>
            <a:lvl9pPr marL="2742582" indent="0">
              <a:buNone/>
              <a:defRPr sz="1500"/>
            </a:lvl9pPr>
          </a:lstStyle>
          <a:p>
            <a:r>
              <a:rPr lang="en-US"/>
              <a:t>Click icon to add picture</a:t>
            </a:r>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a:normAutofit/>
          </a:bodyPr>
          <a:lstStyle>
            <a:lvl1pPr marL="0" indent="0" algn="ctr">
              <a:buNone/>
              <a:defRPr sz="1500"/>
            </a:lvl1pPr>
            <a:lvl2pPr marL="342822" indent="0">
              <a:buNone/>
              <a:defRPr sz="2100"/>
            </a:lvl2pPr>
            <a:lvl3pPr marL="685646" indent="0">
              <a:buNone/>
              <a:defRPr sz="1800"/>
            </a:lvl3pPr>
            <a:lvl4pPr marL="1028468" indent="0">
              <a:buNone/>
              <a:defRPr sz="1500"/>
            </a:lvl4pPr>
            <a:lvl5pPr marL="1371292" indent="0">
              <a:buNone/>
              <a:defRPr sz="1500"/>
            </a:lvl5pPr>
            <a:lvl6pPr marL="1714114" indent="0">
              <a:buNone/>
              <a:defRPr sz="1500"/>
            </a:lvl6pPr>
            <a:lvl7pPr marL="2056938" indent="0">
              <a:buNone/>
              <a:defRPr sz="1500"/>
            </a:lvl7pPr>
            <a:lvl8pPr marL="2399760" indent="0">
              <a:buNone/>
              <a:defRPr sz="1500"/>
            </a:lvl8pPr>
            <a:lvl9pPr marL="2742582" indent="0">
              <a:buNone/>
              <a:defRPr sz="1500"/>
            </a:lvl9pPr>
          </a:lstStyle>
          <a:p>
            <a:r>
              <a:rPr lang="en-US"/>
              <a:t>Click icon to add picture</a:t>
            </a:r>
          </a:p>
        </p:txBody>
      </p:sp>
      <p:sp>
        <p:nvSpPr>
          <p:cNvPr id="3" name="Subtitle 2"/>
          <p:cNvSpPr>
            <a:spLocks noGrp="1"/>
          </p:cNvSpPr>
          <p:nvPr>
            <p:ph type="subTitle" idx="1"/>
          </p:nvPr>
        </p:nvSpPr>
        <p:spPr>
          <a:xfrm>
            <a:off x="533400" y="5752974"/>
            <a:ext cx="11125200" cy="571500"/>
          </a:xfrm>
        </p:spPr>
        <p:txBody>
          <a:bodyPr anchor="ctr">
            <a:normAutofit/>
          </a:bodyPr>
          <a:lstStyle>
            <a:lvl1pPr marL="0" indent="0" algn="ctr">
              <a:spcBef>
                <a:spcPts val="0"/>
              </a:spcBef>
              <a:buNone/>
              <a:defRPr sz="1500" cap="all" spc="37" baseline="0">
                <a:solidFill>
                  <a:schemeClr val="bg1"/>
                </a:solidFill>
              </a:defRPr>
            </a:lvl1pPr>
            <a:lvl2pPr marL="342822" indent="0" algn="ctr">
              <a:buNone/>
              <a:defRPr sz="1500"/>
            </a:lvl2pPr>
            <a:lvl3pPr marL="685646" indent="0" algn="ctr">
              <a:buNone/>
              <a:defRPr sz="1351"/>
            </a:lvl3pPr>
            <a:lvl4pPr marL="1028468" indent="0" algn="ctr">
              <a:buNone/>
              <a:defRPr sz="1200"/>
            </a:lvl4pPr>
            <a:lvl5pPr marL="1371292" indent="0" algn="ctr">
              <a:buNone/>
              <a:defRPr sz="1200"/>
            </a:lvl5pPr>
            <a:lvl6pPr marL="1714114" indent="0" algn="ctr">
              <a:buNone/>
              <a:defRPr sz="1200"/>
            </a:lvl6pPr>
            <a:lvl7pPr marL="2056938" indent="0" algn="ctr">
              <a:buNone/>
              <a:defRPr sz="1200"/>
            </a:lvl7pPr>
            <a:lvl8pPr marL="2399760" indent="0" algn="ctr">
              <a:buNone/>
              <a:defRPr sz="1200"/>
            </a:lvl8pPr>
            <a:lvl9pPr marL="2742582" indent="0" algn="ctr">
              <a:buNone/>
              <a:defRPr sz="1200"/>
            </a:lvl9pPr>
          </a:lstStyle>
          <a:p>
            <a:r>
              <a:rPr lang="en-US"/>
              <a:t>Click to edit Master subtitle style</a:t>
            </a:r>
          </a:p>
        </p:txBody>
      </p:sp>
      <p:sp>
        <p:nvSpPr>
          <p:cNvPr id="11" name="Subtitle 2">
            <a:extLst>
              <a:ext uri="{FF2B5EF4-FFF2-40B4-BE49-F238E27FC236}">
                <a16:creationId xmlns:a16="http://schemas.microsoft.com/office/drawing/2014/main" id="{44697ABC-CEC7-4EC3-98F9-707D8919A019}"/>
              </a:ext>
            </a:extLst>
          </p:cNvPr>
          <p:cNvSpPr txBox="1">
            <a:spLocks/>
          </p:cNvSpPr>
          <p:nvPr userDrawn="1"/>
        </p:nvSpPr>
        <p:spPr>
          <a:xfrm>
            <a:off x="559777" y="6267513"/>
            <a:ext cx="11125200" cy="571500"/>
          </a:xfrm>
          <a:prstGeom prst="rect">
            <a:avLst/>
          </a:prstGeom>
        </p:spPr>
        <p:txBody>
          <a:bodyPr vert="horz" lIns="91428" tIns="45714" rIns="91428" bIns="45714" rtlCol="0" anchor="ctr">
            <a:normAutofit/>
          </a:bodyPr>
          <a:lstStyle>
            <a:lvl1pPr marL="0" indent="0" algn="ctr" defTabSz="685800" rtl="0" eaLnBrk="1" latinLnBrk="0" hangingPunct="1">
              <a:lnSpc>
                <a:spcPct val="90000"/>
              </a:lnSpc>
              <a:spcBef>
                <a:spcPts val="0"/>
              </a:spcBef>
              <a:buClr>
                <a:schemeClr val="accent1">
                  <a:lumMod val="50000"/>
                </a:schemeClr>
              </a:buClr>
              <a:buSzPct val="100000"/>
              <a:buFont typeface="Arial" pitchFamily="34" charset="0"/>
              <a:buNone/>
              <a:defRPr sz="1500" kern="1200" cap="all" spc="38" baseline="0">
                <a:solidFill>
                  <a:schemeClr val="bg1"/>
                </a:solidFill>
                <a:latin typeface="+mn-lt"/>
                <a:ea typeface="+mn-ea"/>
                <a:cs typeface="+mn-cs"/>
              </a:defRPr>
            </a:lvl1pPr>
            <a:lvl2pPr marL="3429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600"/>
              </a:spcBef>
              <a:buClr>
                <a:schemeClr val="accent1">
                  <a:lumMod val="50000"/>
                </a:schemeClr>
              </a:buClr>
              <a:buSzPct val="100000"/>
              <a:buFont typeface="Arial" pitchFamily="34" charset="0"/>
              <a:buNone/>
              <a:defRPr sz="1200" kern="1200">
                <a:solidFill>
                  <a:schemeClr val="tx1"/>
                </a:solidFill>
                <a:latin typeface="+mn-lt"/>
                <a:ea typeface="+mn-ea"/>
                <a:cs typeface="+mn-cs"/>
              </a:defRPr>
            </a:lvl9pPr>
          </a:lstStyle>
          <a:p>
            <a:r>
              <a:rPr lang="en-US" sz="2000" i="1">
                <a:solidFill>
                  <a:srgbClr val="E9C73D"/>
                </a:solidFill>
              </a:rPr>
              <a:t>Investing for tomorrow, </a:t>
            </a:r>
            <a:r>
              <a:rPr lang="en-US" sz="2000" i="1">
                <a:solidFill>
                  <a:srgbClr val="D8892A"/>
                </a:solidFill>
              </a:rPr>
              <a:t>delivering today.</a:t>
            </a:r>
          </a:p>
        </p:txBody>
      </p:sp>
    </p:spTree>
    <p:extLst>
      <p:ext uri="{BB962C8B-B14F-4D97-AF65-F5344CB8AC3E}">
        <p14:creationId xmlns:p14="http://schemas.microsoft.com/office/powerpoint/2010/main" val="17153808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224" y="0"/>
            <a:ext cx="11061674" cy="1143000"/>
          </a:xfrm>
        </p:spPr>
        <p:txBody>
          <a:bodyPr anchor="ctr">
            <a:normAutofit/>
          </a:bodyPr>
          <a:lstStyle>
            <a:lvl1pPr>
              <a:defRPr sz="3999"/>
            </a:lvl1pPr>
          </a:lstStyle>
          <a:p>
            <a:r>
              <a:rPr lang="en-US"/>
              <a:t>Click to edit Master title style</a:t>
            </a:r>
          </a:p>
        </p:txBody>
      </p:sp>
      <p:sp>
        <p:nvSpPr>
          <p:cNvPr id="3" name="Content Placeholder 2"/>
          <p:cNvSpPr>
            <a:spLocks noGrp="1"/>
          </p:cNvSpPr>
          <p:nvPr>
            <p:ph idx="1" hasCustomPrompt="1"/>
          </p:nvPr>
        </p:nvSpPr>
        <p:spPr>
          <a:xfrm>
            <a:off x="86224" y="1383759"/>
            <a:ext cx="11061674" cy="5046223"/>
          </a:xfrm>
        </p:spPr>
        <p:txBody>
          <a:bodyPr anchor="t">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582400" y="0"/>
            <a:ext cx="523376" cy="342900"/>
          </a:xfrm>
        </p:spPr>
        <p:txBody>
          <a:bodyPr/>
          <a:lstStyle/>
          <a:p>
            <a:fld id="{1654B4FF-F69B-2342-AEB2-F78AA039659D}" type="slidenum">
              <a:rPr lang="en-US" smtClean="0"/>
              <a:t>‹#›</a:t>
            </a:fld>
            <a:endParaRPr lang="en-US"/>
          </a:p>
        </p:txBody>
      </p:sp>
    </p:spTree>
    <p:extLst>
      <p:ext uri="{BB962C8B-B14F-4D97-AF65-F5344CB8AC3E}">
        <p14:creationId xmlns:p14="http://schemas.microsoft.com/office/powerpoint/2010/main" val="145944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rgbClr val="057D8E"/>
        </a:solidFill>
        <a:effectLst/>
      </p:bgPr>
    </p:bg>
    <p:spTree>
      <p:nvGrpSpPr>
        <p:cNvPr id="1" name=""/>
        <p:cNvGrpSpPr/>
        <p:nvPr/>
      </p:nvGrpSpPr>
      <p:grpSpPr>
        <a:xfrm>
          <a:off x="0" y="0"/>
          <a:ext cx="0" cy="0"/>
          <a:chOff x="0" y="0"/>
          <a:chExt cx="0" cy="0"/>
        </a:xfrm>
      </p:grpSpPr>
      <p:sp>
        <p:nvSpPr>
          <p:cNvPr id="7" name="Rectangle 6"/>
          <p:cNvSpPr/>
          <p:nvPr/>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5025" y="1310360"/>
            <a:ext cx="10515600" cy="2743200"/>
          </a:xfrm>
        </p:spPr>
        <p:txBody>
          <a:bodyPr anchor="b">
            <a:normAutofit/>
          </a:bodyPr>
          <a:lstStyle>
            <a:lvl1pPr algn="ctr">
              <a:defRPr sz="4000" spc="-37" baseline="0">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835025" y="4176040"/>
            <a:ext cx="10515600" cy="914400"/>
          </a:xfrm>
        </p:spPr>
        <p:txBody>
          <a:bodyPr>
            <a:normAutofit/>
          </a:bodyPr>
          <a:lstStyle>
            <a:lvl1pPr marL="0" indent="0" algn="ctr">
              <a:spcBef>
                <a:spcPts val="0"/>
              </a:spcBef>
              <a:buFontTx/>
              <a:buNone/>
              <a:defRPr sz="2000" cap="all" spc="37" baseline="0">
                <a:solidFill>
                  <a:schemeClr val="bg1"/>
                </a:solidFill>
              </a:defRPr>
            </a:lvl1pPr>
            <a:lvl2pPr marL="274258" indent="0" algn="ctr">
              <a:buNone/>
              <a:defRPr sz="1500" cap="all" spc="37" baseline="0">
                <a:solidFill>
                  <a:schemeClr val="bg1"/>
                </a:solidFill>
              </a:defRPr>
            </a:lvl2pPr>
            <a:lvl3pPr algn="ctr">
              <a:defRPr sz="1500" cap="all" spc="37" baseline="0">
                <a:solidFill>
                  <a:schemeClr val="bg1"/>
                </a:solidFill>
              </a:defRPr>
            </a:lvl3pPr>
            <a:lvl4pPr algn="ctr">
              <a:defRPr sz="1500" cap="all" spc="37" baseline="0">
                <a:solidFill>
                  <a:schemeClr val="bg1"/>
                </a:solidFill>
              </a:defRPr>
            </a:lvl4pPr>
            <a:lvl5pPr algn="ctr">
              <a:defRPr sz="1500" cap="all" spc="37" baseline="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4600533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6221" y="0"/>
            <a:ext cx="11300003" cy="1143000"/>
          </a:xfrm>
        </p:spPr>
        <p:txBody>
          <a:bodyPr>
            <a:normAutofit/>
          </a:bodyPr>
          <a:lstStyle>
            <a:lvl1pPr>
              <a:defRPr sz="3999"/>
            </a:lvl1pPr>
          </a:lstStyle>
          <a:p>
            <a:r>
              <a:rPr lang="en-US"/>
              <a:t>Click to edit Master title style</a:t>
            </a:r>
          </a:p>
        </p:txBody>
      </p:sp>
      <p:sp>
        <p:nvSpPr>
          <p:cNvPr id="3" name="Content Placeholder 2"/>
          <p:cNvSpPr>
            <a:spLocks noGrp="1"/>
          </p:cNvSpPr>
          <p:nvPr>
            <p:ph sz="half" idx="1"/>
          </p:nvPr>
        </p:nvSpPr>
        <p:spPr>
          <a:xfrm>
            <a:off x="86222" y="1276756"/>
            <a:ext cx="5486400" cy="5017040"/>
          </a:xfrm>
        </p:spPr>
        <p:txBody>
          <a:bodyPr>
            <a:normAutofit/>
          </a:bodyPr>
          <a:lstStyle>
            <a:lvl1pPr>
              <a:defRPr sz="2000"/>
            </a:lvl1pPr>
            <a:lvl2pPr>
              <a:defRPr sz="2000"/>
            </a:lvl2pPr>
            <a:lvl3pPr>
              <a:defRPr sz="2000"/>
            </a:lvl3pPr>
            <a:lvl4pPr>
              <a:defRPr sz="2000"/>
            </a:lvl4pPr>
            <a:lvl5pPr>
              <a:defRPr sz="2000"/>
            </a:lvl5pPr>
            <a:lvl6pPr>
              <a:defRPr sz="1051"/>
            </a:lvl6pPr>
            <a:lvl7pPr>
              <a:defRPr sz="1051"/>
            </a:lvl7pPr>
            <a:lvl8pPr>
              <a:defRPr sz="1051"/>
            </a:lvl8pPr>
            <a:lvl9pPr>
              <a:defRPr sz="10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99825" y="1276755"/>
            <a:ext cx="5486400" cy="5104589"/>
          </a:xfrm>
        </p:spPr>
        <p:txBody>
          <a:bodyPr>
            <a:normAutofit/>
          </a:bodyPr>
          <a:lstStyle>
            <a:lvl1pPr>
              <a:defRPr sz="2000"/>
            </a:lvl1pPr>
            <a:lvl2pPr>
              <a:defRPr sz="2000"/>
            </a:lvl2pPr>
            <a:lvl3pPr>
              <a:defRPr sz="2000"/>
            </a:lvl3pPr>
            <a:lvl4pPr>
              <a:defRPr sz="2000"/>
            </a:lvl4pPr>
            <a:lvl5pPr>
              <a:defRPr sz="2000"/>
            </a:lvl5pPr>
            <a:lvl6pPr>
              <a:defRPr sz="1051"/>
            </a:lvl6pPr>
            <a:lvl7pPr>
              <a:defRPr sz="1051"/>
            </a:lvl7pPr>
            <a:lvl8pPr>
              <a:defRPr sz="1051"/>
            </a:lvl8pPr>
            <a:lvl9pPr>
              <a:defRPr sz="10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654B4FF-F69B-2342-AEB2-F78AA039659D}" type="slidenum">
              <a:rPr lang="en-US" smtClean="0"/>
              <a:t>‹#›</a:t>
            </a:fld>
            <a:endParaRPr lang="en-US"/>
          </a:p>
        </p:txBody>
      </p:sp>
    </p:spTree>
    <p:extLst>
      <p:ext uri="{BB962C8B-B14F-4D97-AF65-F5344CB8AC3E}">
        <p14:creationId xmlns:p14="http://schemas.microsoft.com/office/powerpoint/2010/main" val="83124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6222" y="9727"/>
            <a:ext cx="10820232" cy="1143000"/>
          </a:xfrm>
        </p:spPr>
        <p:txBody>
          <a:bodyPr anchor="ctr">
            <a:normAutofit/>
          </a:bodyPr>
          <a:lstStyle>
            <a:lvl1pPr>
              <a:defRPr sz="3999"/>
            </a:lvl1pPr>
          </a:lstStyle>
          <a:p>
            <a:r>
              <a:rPr lang="en-US"/>
              <a:t>Click to edit Master title style</a:t>
            </a:r>
          </a:p>
        </p:txBody>
      </p:sp>
      <p:sp>
        <p:nvSpPr>
          <p:cNvPr id="3" name="Text Placeholder 2"/>
          <p:cNvSpPr>
            <a:spLocks noGrp="1"/>
          </p:cNvSpPr>
          <p:nvPr>
            <p:ph type="body" idx="1" hasCustomPrompt="1"/>
          </p:nvPr>
        </p:nvSpPr>
        <p:spPr>
          <a:xfrm>
            <a:off x="86222" y="1382173"/>
            <a:ext cx="5339927" cy="685800"/>
          </a:xfrm>
        </p:spPr>
        <p:txBody>
          <a:bodyPr anchor="ctr">
            <a:normAutofit/>
          </a:bodyPr>
          <a:lstStyle>
            <a:lvl1pPr marL="0" indent="0" algn="ctr">
              <a:spcBef>
                <a:spcPts val="0"/>
              </a:spcBef>
              <a:buNone/>
              <a:defRPr sz="2799" b="1" cap="all" baseline="0">
                <a:latin typeface="+mj-lt"/>
              </a:defRPr>
            </a:lvl1pPr>
            <a:lvl2pPr marL="342822" indent="0">
              <a:buNone/>
              <a:defRPr sz="1500" b="1"/>
            </a:lvl2pPr>
            <a:lvl3pPr marL="685646" indent="0">
              <a:buNone/>
              <a:defRPr sz="1351" b="1"/>
            </a:lvl3pPr>
            <a:lvl4pPr marL="1028468" indent="0">
              <a:buNone/>
              <a:defRPr sz="1200" b="1"/>
            </a:lvl4pPr>
            <a:lvl5pPr marL="1371292" indent="0">
              <a:buNone/>
              <a:defRPr sz="1200" b="1"/>
            </a:lvl5pPr>
            <a:lvl6pPr marL="1714114" indent="0">
              <a:buNone/>
              <a:defRPr sz="1200" b="1"/>
            </a:lvl6pPr>
            <a:lvl7pPr marL="2056938" indent="0">
              <a:buNone/>
              <a:defRPr sz="1200" b="1"/>
            </a:lvl7pPr>
            <a:lvl8pPr marL="2399760" indent="0">
              <a:buNone/>
              <a:defRPr sz="1200" b="1"/>
            </a:lvl8pPr>
            <a:lvl9pPr marL="2742582" indent="0">
              <a:buNone/>
              <a:defRPr sz="1200" b="1"/>
            </a:lvl9pPr>
          </a:lstStyle>
          <a:p>
            <a:pPr lvl="0"/>
            <a:r>
              <a:rPr lang="en-US"/>
              <a:t>Click to edit Master text styles</a:t>
            </a:r>
          </a:p>
        </p:txBody>
      </p:sp>
      <p:sp>
        <p:nvSpPr>
          <p:cNvPr id="4" name="Content Placeholder 3"/>
          <p:cNvSpPr>
            <a:spLocks noGrp="1"/>
          </p:cNvSpPr>
          <p:nvPr>
            <p:ph sz="half" idx="2"/>
          </p:nvPr>
        </p:nvSpPr>
        <p:spPr>
          <a:xfrm>
            <a:off x="86221" y="2077457"/>
            <a:ext cx="5339927" cy="4264977"/>
          </a:xfrm>
        </p:spPr>
        <p:txBody>
          <a:bodyPr>
            <a:normAutofit/>
          </a:bodyPr>
          <a:lstStyle>
            <a:lvl1pPr>
              <a:defRPr sz="2000"/>
            </a:lvl1pPr>
            <a:lvl2pPr>
              <a:defRPr sz="2000"/>
            </a:lvl2pPr>
            <a:lvl3pPr>
              <a:defRPr sz="2000"/>
            </a:lvl3pPr>
            <a:lvl4pPr>
              <a:defRPr sz="2000"/>
            </a:lvl4pPr>
            <a:lvl5pPr>
              <a:defRPr sz="2000"/>
            </a:lvl5pPr>
            <a:lvl6pPr>
              <a:defRPr sz="1051"/>
            </a:lvl6pPr>
            <a:lvl7pPr>
              <a:defRPr sz="1051"/>
            </a:lvl7pPr>
            <a:lvl8pPr>
              <a:defRPr sz="1051"/>
            </a:lvl8pPr>
            <a:lvl9pPr>
              <a:defRPr sz="10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5929009" y="1403023"/>
            <a:ext cx="5334000" cy="685800"/>
          </a:xfrm>
        </p:spPr>
        <p:txBody>
          <a:bodyPr anchor="ctr">
            <a:normAutofit/>
          </a:bodyPr>
          <a:lstStyle>
            <a:lvl1pPr marL="0" indent="0" algn="ctr">
              <a:spcBef>
                <a:spcPts val="0"/>
              </a:spcBef>
              <a:buNone/>
              <a:defRPr sz="2799" b="1" cap="all" baseline="0">
                <a:latin typeface="+mj-lt"/>
              </a:defRPr>
            </a:lvl1pPr>
            <a:lvl2pPr marL="342822" indent="0">
              <a:buNone/>
              <a:defRPr sz="1500" b="1"/>
            </a:lvl2pPr>
            <a:lvl3pPr marL="685646" indent="0">
              <a:buNone/>
              <a:defRPr sz="1351" b="1"/>
            </a:lvl3pPr>
            <a:lvl4pPr marL="1028468" indent="0">
              <a:buNone/>
              <a:defRPr sz="1200" b="1"/>
            </a:lvl4pPr>
            <a:lvl5pPr marL="1371292" indent="0">
              <a:buNone/>
              <a:defRPr sz="1200" b="1"/>
            </a:lvl5pPr>
            <a:lvl6pPr marL="1714114" indent="0">
              <a:buNone/>
              <a:defRPr sz="1200" b="1"/>
            </a:lvl6pPr>
            <a:lvl7pPr marL="2056938" indent="0">
              <a:buNone/>
              <a:defRPr sz="1200" b="1"/>
            </a:lvl7pPr>
            <a:lvl8pPr marL="2399760" indent="0">
              <a:buNone/>
              <a:defRPr sz="1200" b="1"/>
            </a:lvl8pPr>
            <a:lvl9pPr marL="274258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929009" y="2111897"/>
            <a:ext cx="5334000" cy="4230537"/>
          </a:xfrm>
        </p:spPr>
        <p:txBody>
          <a:bodyPr>
            <a:normAutofit/>
          </a:bodyPr>
          <a:lstStyle>
            <a:lvl1pPr>
              <a:defRPr sz="2000"/>
            </a:lvl1pPr>
            <a:lvl2pPr>
              <a:defRPr sz="2000"/>
            </a:lvl2pPr>
            <a:lvl3pPr>
              <a:defRPr sz="2000"/>
            </a:lvl3pPr>
            <a:lvl4pPr>
              <a:defRPr sz="2000"/>
            </a:lvl4pPr>
            <a:lvl5pPr>
              <a:defRPr sz="2000"/>
            </a:lvl5pPr>
            <a:lvl6pPr>
              <a:defRPr sz="1051"/>
            </a:lvl6pPr>
            <a:lvl7pPr>
              <a:defRPr sz="1051"/>
            </a:lvl7pPr>
            <a:lvl8pPr>
              <a:defRPr sz="1051"/>
            </a:lvl8pPr>
            <a:lvl9pPr>
              <a:defRPr sz="10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654B4FF-F69B-2342-AEB2-F78AA039659D}" type="slidenum">
              <a:rPr lang="en-US" smtClean="0"/>
              <a:t>‹#›</a:t>
            </a:fld>
            <a:endParaRPr lang="en-US"/>
          </a:p>
        </p:txBody>
      </p:sp>
    </p:spTree>
    <p:extLst>
      <p:ext uri="{BB962C8B-B14F-4D97-AF65-F5344CB8AC3E}">
        <p14:creationId xmlns:p14="http://schemas.microsoft.com/office/powerpoint/2010/main" val="211628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6222" y="9727"/>
            <a:ext cx="11353506" cy="1143000"/>
          </a:xfrm>
        </p:spPr>
        <p:txBody>
          <a:bodyPr anchor="ctr">
            <a:normAutofit/>
          </a:bodyPr>
          <a:lstStyle>
            <a:lvl1pPr>
              <a:defRPr sz="3999"/>
            </a:lvl1pPr>
          </a:lstStyle>
          <a:p>
            <a:r>
              <a:rPr lang="en-US"/>
              <a:t>Click to edit Master title style</a:t>
            </a:r>
          </a:p>
        </p:txBody>
      </p:sp>
      <p:sp>
        <p:nvSpPr>
          <p:cNvPr id="5" name="Slide Number Placeholder 4"/>
          <p:cNvSpPr>
            <a:spLocks noGrp="1"/>
          </p:cNvSpPr>
          <p:nvPr>
            <p:ph type="sldNum" sz="quarter" idx="12"/>
          </p:nvPr>
        </p:nvSpPr>
        <p:spPr/>
        <p:txBody>
          <a:bodyPr/>
          <a:lstStyle/>
          <a:p>
            <a:fld id="{1654B4FF-F69B-2342-AEB2-F78AA039659D}" type="slidenum">
              <a:rPr lang="en-US" smtClean="0"/>
              <a:t>‹#›</a:t>
            </a:fld>
            <a:endParaRPr lang="en-US"/>
          </a:p>
        </p:txBody>
      </p:sp>
    </p:spTree>
    <p:extLst>
      <p:ext uri="{BB962C8B-B14F-4D97-AF65-F5344CB8AC3E}">
        <p14:creationId xmlns:p14="http://schemas.microsoft.com/office/powerpoint/2010/main" val="1762442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2590800" y="3581400"/>
            <a:ext cx="6756400" cy="1066800"/>
          </a:xfrm>
        </p:spPr>
        <p:txBody>
          <a:bodyPr anchor="ctr">
            <a:normAutofit/>
          </a:bodyPr>
          <a:lstStyle>
            <a:lvl1pPr marL="0" indent="0" algn="ctr">
              <a:buFont typeface="Arial" panose="020B0604020202020204" pitchFamily="34" charset="0"/>
              <a:buNone/>
              <a:defRPr sz="3599"/>
            </a:lvl1pPr>
          </a:lstStyle>
          <a:p>
            <a:pPr lvl="0"/>
            <a:r>
              <a:rPr lang="en-US"/>
              <a:t>Click to edit Master text styles</a:t>
            </a:r>
          </a:p>
        </p:txBody>
      </p:sp>
      <p:sp>
        <p:nvSpPr>
          <p:cNvPr id="13" name="Title 12"/>
          <p:cNvSpPr>
            <a:spLocks noGrp="1"/>
          </p:cNvSpPr>
          <p:nvPr>
            <p:ph type="title"/>
          </p:nvPr>
        </p:nvSpPr>
        <p:spPr>
          <a:xfrm>
            <a:off x="508000" y="533403"/>
            <a:ext cx="11176000" cy="2551093"/>
          </a:xfrm>
        </p:spPr>
        <p:txBody>
          <a:bodyPr>
            <a:normAutofit/>
          </a:bodyPr>
          <a:lstStyle>
            <a:lvl1pPr>
              <a:defRPr sz="5399"/>
            </a:lvl1pPr>
          </a:lstStyle>
          <a:p>
            <a:r>
              <a:rPr lang="en-US"/>
              <a:t>Click to edit Master title style</a:t>
            </a:r>
          </a:p>
        </p:txBody>
      </p:sp>
      <p:sp>
        <p:nvSpPr>
          <p:cNvPr id="4" name="Slide Number Placeholder 8">
            <a:extLst>
              <a:ext uri="{FF2B5EF4-FFF2-40B4-BE49-F238E27FC236}">
                <a16:creationId xmlns:a16="http://schemas.microsoft.com/office/drawing/2014/main" id="{CBE65957-A5A6-42F5-9740-F4E56DCF899B}"/>
              </a:ext>
            </a:extLst>
          </p:cNvPr>
          <p:cNvSpPr>
            <a:spLocks noGrp="1"/>
          </p:cNvSpPr>
          <p:nvPr>
            <p:ph type="sldNum" sz="quarter" idx="12"/>
          </p:nvPr>
        </p:nvSpPr>
        <p:spPr>
          <a:xfrm>
            <a:off x="11562349" y="0"/>
            <a:ext cx="543429" cy="325556"/>
          </a:xfrm>
        </p:spPr>
        <p:txBody>
          <a:bodyPr/>
          <a:lstStyle/>
          <a:p>
            <a:fld id="{1654B4FF-F69B-2342-AEB2-F78AA039659D}" type="slidenum">
              <a:rPr lang="en-US" smtClean="0"/>
              <a:t>‹#›</a:t>
            </a:fld>
            <a:endParaRPr lang="en-US"/>
          </a:p>
        </p:txBody>
      </p:sp>
    </p:spTree>
    <p:extLst>
      <p:ext uri="{BB962C8B-B14F-4D97-AF65-F5344CB8AC3E}">
        <p14:creationId xmlns:p14="http://schemas.microsoft.com/office/powerpoint/2010/main" val="36296974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01489" y="616796"/>
            <a:ext cx="11250690" cy="757255"/>
          </a:xfrm>
          <a:prstGeom prst="rect">
            <a:avLst/>
          </a:prstGeom>
        </p:spPr>
        <p:txBody>
          <a:bodyPr lIns="0" tIns="0" rIns="0" bIns="0">
            <a:noAutofit/>
          </a:bodyPr>
          <a:lstStyle>
            <a:lvl1pPr marL="0" indent="0">
              <a:buNone/>
              <a:defRPr sz="1778" b="0">
                <a:solidFill>
                  <a:schemeClr val="tx2"/>
                </a:solidFill>
              </a:defRPr>
            </a:lvl1pPr>
          </a:lstStyle>
          <a:p>
            <a:pPr lvl="0"/>
            <a:r>
              <a:rPr lang="en-US" noProof="0"/>
              <a:t>Click to add subtitle</a:t>
            </a:r>
          </a:p>
        </p:txBody>
      </p:sp>
      <p:sp>
        <p:nvSpPr>
          <p:cNvPr id="14" name="Title Placeholder 1"/>
          <p:cNvSpPr>
            <a:spLocks noGrp="1"/>
          </p:cNvSpPr>
          <p:nvPr>
            <p:ph type="title"/>
          </p:nvPr>
        </p:nvSpPr>
        <p:spPr>
          <a:xfrm>
            <a:off x="101490" y="9728"/>
            <a:ext cx="11250689" cy="573781"/>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101489" y="1527293"/>
            <a:ext cx="11250690" cy="471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Slide Number Placeholder 1">
            <a:extLst>
              <a:ext uri="{FF2B5EF4-FFF2-40B4-BE49-F238E27FC236}">
                <a16:creationId xmlns:a16="http://schemas.microsoft.com/office/drawing/2014/main" id="{B5F210B3-D561-49C4-B40B-35FE305792A0}"/>
              </a:ext>
            </a:extLst>
          </p:cNvPr>
          <p:cNvSpPr>
            <a:spLocks noGrp="1"/>
          </p:cNvSpPr>
          <p:nvPr>
            <p:ph type="sldNum" sz="quarter" idx="14"/>
          </p:nvPr>
        </p:nvSpPr>
        <p:spPr/>
        <p:txBody>
          <a:bodyPr/>
          <a:lstStyle/>
          <a:p>
            <a:fld id="{15B9BC6D-4618-43C5-911F-625754517375}" type="slidenum">
              <a:rPr lang="en-US" smtClean="0"/>
              <a:t>‹#›</a:t>
            </a:fld>
            <a:endParaRPr lang="en-US"/>
          </a:p>
        </p:txBody>
      </p:sp>
    </p:spTree>
    <p:extLst>
      <p:ext uri="{BB962C8B-B14F-4D97-AF65-F5344CB8AC3E}">
        <p14:creationId xmlns:p14="http://schemas.microsoft.com/office/powerpoint/2010/main" val="73319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solidFill>
          <a:srgbClr val="057D8E"/>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5025" y="819997"/>
            <a:ext cx="10515600" cy="2743200"/>
          </a:xfrm>
        </p:spPr>
        <p:txBody>
          <a:bodyPr anchor="b">
            <a:normAutofit/>
          </a:bodyPr>
          <a:lstStyle>
            <a:lvl1pPr algn="ctr">
              <a:defRPr sz="4000" spc="-50" baseline="0">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835025" y="3621194"/>
            <a:ext cx="10515600" cy="914400"/>
          </a:xfrm>
        </p:spPr>
        <p:txBody>
          <a:bodyPr>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a:r>
              <a:rPr lang="en-US"/>
              <a:t>Edit Master text styles</a:t>
            </a:r>
          </a:p>
        </p:txBody>
      </p:sp>
      <p:sp>
        <p:nvSpPr>
          <p:cNvPr id="3" name="Rectangle 2">
            <a:extLst>
              <a:ext uri="{FF2B5EF4-FFF2-40B4-BE49-F238E27FC236}">
                <a16:creationId xmlns:a16="http://schemas.microsoft.com/office/drawing/2014/main" id="{A51B7FAD-826F-453B-B7E5-66816E8FAC7B}"/>
              </a:ext>
            </a:extLst>
          </p:cNvPr>
          <p:cNvSpPr/>
          <p:nvPr userDrawn="1"/>
        </p:nvSpPr>
        <p:spPr>
          <a:xfrm>
            <a:off x="4108533" y="6147881"/>
            <a:ext cx="3974934" cy="369332"/>
          </a:xfrm>
          <a:prstGeom prst="rect">
            <a:avLst/>
          </a:prstGeom>
        </p:spPr>
        <p:txBody>
          <a:bodyPr wrap="none">
            <a:spAutoFit/>
          </a:bodyPr>
          <a:lstStyle/>
          <a:p>
            <a:r>
              <a:rPr lang="en-US" sz="1800" i="1">
                <a:solidFill>
                  <a:srgbClr val="E9C73D"/>
                </a:solidFill>
              </a:rPr>
              <a:t>Investing for tomorrow, </a:t>
            </a:r>
            <a:r>
              <a:rPr lang="en-US" sz="1800" i="1">
                <a:solidFill>
                  <a:srgbClr val="D8892A"/>
                </a:solidFill>
              </a:rPr>
              <a:t>delivering today.</a:t>
            </a:r>
          </a:p>
        </p:txBody>
      </p:sp>
    </p:spTree>
    <p:extLst>
      <p:ext uri="{BB962C8B-B14F-4D97-AF65-F5344CB8AC3E}">
        <p14:creationId xmlns:p14="http://schemas.microsoft.com/office/powerpoint/2010/main" val="3649397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rgbClr val="057D8E"/>
        </a:solidFill>
        <a:effectLst/>
      </p:bgPr>
    </p:bg>
    <p:spTree>
      <p:nvGrpSpPr>
        <p:cNvPr id="1" name=""/>
        <p:cNvGrpSpPr/>
        <p:nvPr/>
      </p:nvGrpSpPr>
      <p:grpSpPr>
        <a:xfrm>
          <a:off x="0" y="0"/>
          <a:ext cx="0" cy="0"/>
          <a:chOff x="0" y="0"/>
          <a:chExt cx="0" cy="0"/>
        </a:xfrm>
      </p:grpSpPr>
      <p:sp>
        <p:nvSpPr>
          <p:cNvPr id="7" name="Rectangle 6"/>
          <p:cNvSpPr/>
          <p:nvPr/>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5025" y="1310360"/>
            <a:ext cx="10515600" cy="2743200"/>
          </a:xfrm>
        </p:spPr>
        <p:txBody>
          <a:bodyPr anchor="b">
            <a:normAutofit/>
          </a:bodyPr>
          <a:lstStyle>
            <a:lvl1pPr algn="ctr">
              <a:defRPr sz="4000" spc="-37" baseline="0">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835025" y="4176040"/>
            <a:ext cx="10515600" cy="914400"/>
          </a:xfrm>
        </p:spPr>
        <p:txBody>
          <a:bodyPr>
            <a:normAutofit/>
          </a:bodyPr>
          <a:lstStyle>
            <a:lvl1pPr marL="0" indent="0" algn="ctr">
              <a:spcBef>
                <a:spcPts val="0"/>
              </a:spcBef>
              <a:buFontTx/>
              <a:buNone/>
              <a:defRPr sz="2000" cap="all" spc="37" baseline="0">
                <a:solidFill>
                  <a:schemeClr val="bg1"/>
                </a:solidFill>
              </a:defRPr>
            </a:lvl1pPr>
            <a:lvl2pPr marL="274258" indent="0" algn="ctr">
              <a:buNone/>
              <a:defRPr sz="1500" cap="all" spc="37" baseline="0">
                <a:solidFill>
                  <a:schemeClr val="bg1"/>
                </a:solidFill>
              </a:defRPr>
            </a:lvl2pPr>
            <a:lvl3pPr algn="ctr">
              <a:defRPr sz="1500" cap="all" spc="37" baseline="0">
                <a:solidFill>
                  <a:schemeClr val="bg1"/>
                </a:solidFill>
              </a:defRPr>
            </a:lvl3pPr>
            <a:lvl4pPr algn="ctr">
              <a:defRPr sz="1500" cap="all" spc="37" baseline="0">
                <a:solidFill>
                  <a:schemeClr val="bg1"/>
                </a:solidFill>
              </a:defRPr>
            </a:lvl4pPr>
            <a:lvl5pPr algn="ctr">
              <a:defRPr sz="1500" cap="all" spc="37" baseline="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0937415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672934"/>
            <a:ext cx="3506788" cy="2880360"/>
          </a:xfrm>
        </p:spPr>
        <p:txBody>
          <a:bodyPr anchor="b">
            <a:normAutofit/>
          </a:bodyPr>
          <a:lstStyle>
            <a:lvl1pPr>
              <a:defRPr sz="3000"/>
            </a:lvl1pPr>
          </a:lstStyle>
          <a:p>
            <a:r>
              <a:rPr lang="en-US"/>
              <a:t>Click to edit Master title style</a:t>
            </a:r>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90327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979DD78E-BA67-4CA8-B5E4-385AF6FFD605}"/>
              </a:ext>
            </a:extLst>
          </p:cNvPr>
          <p:cNvSpPr>
            <a:spLocks noGrp="1" noChangeArrowheads="1"/>
          </p:cNvSpPr>
          <p:nvPr>
            <p:ph type="sldNum" sz="quarter" idx="11"/>
          </p:nvPr>
        </p:nvSpPr>
        <p:spPr>
          <a:ln/>
        </p:spPr>
        <p:txBody>
          <a:bodyPr/>
          <a:lstStyle>
            <a:lvl1pPr>
              <a:defRPr/>
            </a:lvl1pPr>
          </a:lstStyle>
          <a:p>
            <a:pPr>
              <a:defRPr/>
            </a:pPr>
            <a:fld id="{DFC891BC-8F63-4701-95CA-6720CB39DDC5}" type="slidenum">
              <a:rPr lang="en-US"/>
              <a:pPr>
                <a:defRPr/>
              </a:pPr>
              <a:t>‹#›</a:t>
            </a:fld>
            <a:endParaRPr lang="en-US"/>
          </a:p>
        </p:txBody>
      </p:sp>
    </p:spTree>
    <p:extLst>
      <p:ext uri="{BB962C8B-B14F-4D97-AF65-F5344CB8AC3E}">
        <p14:creationId xmlns:p14="http://schemas.microsoft.com/office/powerpoint/2010/main" val="35140149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2" y="651601"/>
            <a:ext cx="11162349" cy="757255"/>
          </a:xfrm>
          <a:prstGeom prst="rect">
            <a:avLst/>
          </a:prstGeom>
        </p:spPr>
        <p:txBody>
          <a:bodyPr lIns="0" tIns="0" rIns="0" bIns="0">
            <a:noAutofit/>
          </a:bodyPr>
          <a:lstStyle>
            <a:lvl1pPr marL="0" indent="0">
              <a:buNone/>
              <a:defRPr sz="1778" b="0">
                <a:solidFill>
                  <a:schemeClr val="tx2"/>
                </a:solidFill>
              </a:defRPr>
            </a:lvl1pPr>
          </a:lstStyle>
          <a:p>
            <a:pPr lvl="0"/>
            <a:r>
              <a:rPr lang="en-US" noProof="0"/>
              <a:t>Click to add subtitle</a:t>
            </a:r>
          </a:p>
        </p:txBody>
      </p:sp>
      <p:sp>
        <p:nvSpPr>
          <p:cNvPr id="14" name="Title Placeholder 1"/>
          <p:cNvSpPr>
            <a:spLocks noGrp="1"/>
          </p:cNvSpPr>
          <p:nvPr>
            <p:ph type="title"/>
          </p:nvPr>
        </p:nvSpPr>
        <p:spPr>
          <a:xfrm>
            <a:off x="501652" y="123866"/>
            <a:ext cx="11162349" cy="488823"/>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501651" y="1665290"/>
            <a:ext cx="11165416" cy="471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Slide Number Placeholder 1">
            <a:extLst>
              <a:ext uri="{FF2B5EF4-FFF2-40B4-BE49-F238E27FC236}">
                <a16:creationId xmlns:a16="http://schemas.microsoft.com/office/drawing/2014/main" id="{B5F210B3-D561-49C4-B40B-35FE305792A0}"/>
              </a:ext>
            </a:extLst>
          </p:cNvPr>
          <p:cNvSpPr>
            <a:spLocks noGrp="1"/>
          </p:cNvSpPr>
          <p:nvPr>
            <p:ph type="sldNum" sz="quarter" idx="14"/>
          </p:nvPr>
        </p:nvSpPr>
        <p:spPr/>
        <p:txBody>
          <a:bodyPr/>
          <a:lstStyle/>
          <a:p>
            <a:fld id="{15B9BC6D-4618-43C5-911F-625754517375}" type="slidenum">
              <a:rPr lang="en-US" smtClean="0"/>
              <a:t>‹#›</a:t>
            </a:fld>
            <a:endParaRPr lang="en-US"/>
          </a:p>
        </p:txBody>
      </p:sp>
    </p:spTree>
    <p:extLst>
      <p:ext uri="{BB962C8B-B14F-4D97-AF65-F5344CB8AC3E}">
        <p14:creationId xmlns:p14="http://schemas.microsoft.com/office/powerpoint/2010/main" val="127028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90AE5-1BB1-4AD7-981E-8C7E8DA110EB}"/>
              </a:ext>
            </a:extLst>
          </p:cNvPr>
          <p:cNvSpPr>
            <a:spLocks noGrp="1"/>
          </p:cNvSpPr>
          <p:nvPr>
            <p:ph type="title"/>
          </p:nvPr>
        </p:nvSpPr>
        <p:spPr>
          <a:xfrm>
            <a:off x="86222" y="14272"/>
            <a:ext cx="11031559" cy="1143000"/>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7F49895-92DC-45A0-8EF9-A1B7CE5DE45D}"/>
              </a:ext>
            </a:extLst>
          </p:cNvPr>
          <p:cNvSpPr>
            <a:spLocks noGrp="1"/>
          </p:cNvSpPr>
          <p:nvPr>
            <p:ph type="sldNum" sz="quarter" idx="10"/>
          </p:nvPr>
        </p:nvSpPr>
        <p:spPr/>
        <p:txBody>
          <a:bodyPr/>
          <a:lstStyle/>
          <a:p>
            <a:fld id="{1654B4FF-F69B-2342-AEB2-F78AA039659D}" type="slidenum">
              <a:rPr lang="en-US" smtClean="0"/>
              <a:pPr/>
              <a:t>‹#›</a:t>
            </a:fld>
            <a:endParaRPr lang="en-US"/>
          </a:p>
        </p:txBody>
      </p:sp>
    </p:spTree>
    <p:extLst>
      <p:ext uri="{BB962C8B-B14F-4D97-AF65-F5344CB8AC3E}">
        <p14:creationId xmlns:p14="http://schemas.microsoft.com/office/powerpoint/2010/main" val="200020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Only with Subhea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4DB538-6CDA-4E91-ADF3-0A0B05A04179}"/>
              </a:ext>
            </a:extLst>
          </p:cNvPr>
          <p:cNvSpPr>
            <a:spLocks noGrp="1"/>
          </p:cNvSpPr>
          <p:nvPr>
            <p:ph type="body" sz="quarter" idx="20" hasCustomPrompt="1"/>
          </p:nvPr>
        </p:nvSpPr>
        <p:spPr>
          <a:xfrm>
            <a:off x="381000" y="888274"/>
            <a:ext cx="11430000" cy="252549"/>
          </a:xfrm>
        </p:spPr>
        <p:txBody>
          <a:bodyPr anchor="t"/>
          <a:lstStyle>
            <a:lvl1pPr marL="0" algn="l" defTabSz="914400" rtl="0" eaLnBrk="1" latinLnBrk="0" hangingPunct="1">
              <a:lnSpc>
                <a:spcPct val="80000"/>
              </a:lnSpc>
              <a:spcAft>
                <a:spcPts val="0"/>
              </a:spcAft>
              <a:defRPr lang="en-US" sz="1800" kern="1200" dirty="0">
                <a:solidFill>
                  <a:schemeClr val="accent2"/>
                </a:solidFill>
                <a:latin typeface="Graphik Medium" panose="020B0503030202060203" pitchFamily="34" charset="77"/>
                <a:ea typeface="Open Sans" charset="0"/>
                <a:cs typeface="Open Sans" charset="0"/>
              </a:defRPr>
            </a:lvl1pPr>
          </a:lstStyle>
          <a:p>
            <a:pPr lvl="0"/>
            <a:r>
              <a:rPr lang="en-US"/>
              <a:t>Click to edit subhead text</a:t>
            </a:r>
          </a:p>
        </p:txBody>
      </p:sp>
      <p:sp>
        <p:nvSpPr>
          <p:cNvPr id="2" name="Title 10">
            <a:extLst>
              <a:ext uri="{FF2B5EF4-FFF2-40B4-BE49-F238E27FC236}">
                <a16:creationId xmlns:a16="http://schemas.microsoft.com/office/drawing/2014/main" id="{42D7A99A-1978-A0F7-7E47-486C18B1878F}"/>
              </a:ext>
            </a:extLst>
          </p:cNvPr>
          <p:cNvSpPr>
            <a:spLocks noGrp="1"/>
          </p:cNvSpPr>
          <p:nvPr>
            <p:ph type="title" hasCustomPrompt="1"/>
          </p:nvPr>
        </p:nvSpPr>
        <p:spPr>
          <a:xfrm>
            <a:off x="381000" y="380999"/>
            <a:ext cx="11430000" cy="446315"/>
          </a:xfrm>
        </p:spPr>
        <p:txBody>
          <a:bodyPr anchor="t"/>
          <a:lstStyle>
            <a:lvl1pPr>
              <a:defRPr>
                <a:latin typeface="Graphik" panose="020B0503030202060203" pitchFamily="34" charset="0"/>
              </a:defRPr>
            </a:lvl1pPr>
          </a:lstStyle>
          <a:p>
            <a:r>
              <a:rPr lang="en-US"/>
              <a:t>Click to edit title text</a:t>
            </a:r>
          </a:p>
        </p:txBody>
      </p:sp>
    </p:spTree>
    <p:extLst>
      <p:ext uri="{BB962C8B-B14F-4D97-AF65-F5344CB8AC3E}">
        <p14:creationId xmlns:p14="http://schemas.microsoft.com/office/powerpoint/2010/main" val="10884769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01489" y="616796"/>
            <a:ext cx="11250690" cy="757255"/>
          </a:xfrm>
          <a:prstGeom prst="rect">
            <a:avLst/>
          </a:prstGeom>
        </p:spPr>
        <p:txBody>
          <a:bodyPr lIns="0" tIns="0" rIns="0" bIns="0">
            <a:noAutofit/>
          </a:bodyPr>
          <a:lstStyle>
            <a:lvl1pPr marL="0" indent="0">
              <a:buNone/>
              <a:defRPr sz="1778" b="0">
                <a:solidFill>
                  <a:schemeClr val="tx2"/>
                </a:solidFill>
              </a:defRPr>
            </a:lvl1pPr>
          </a:lstStyle>
          <a:p>
            <a:pPr lvl="0"/>
            <a:r>
              <a:rPr lang="en-US" noProof="0"/>
              <a:t>Click to add subtitle</a:t>
            </a:r>
          </a:p>
        </p:txBody>
      </p:sp>
      <p:sp>
        <p:nvSpPr>
          <p:cNvPr id="14" name="Title Placeholder 1"/>
          <p:cNvSpPr>
            <a:spLocks noGrp="1"/>
          </p:cNvSpPr>
          <p:nvPr>
            <p:ph type="title"/>
          </p:nvPr>
        </p:nvSpPr>
        <p:spPr>
          <a:xfrm>
            <a:off x="101490" y="9728"/>
            <a:ext cx="11250689" cy="573781"/>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101489" y="1527293"/>
            <a:ext cx="11250690" cy="471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Slide Number Placeholder 1">
            <a:extLst>
              <a:ext uri="{FF2B5EF4-FFF2-40B4-BE49-F238E27FC236}">
                <a16:creationId xmlns:a16="http://schemas.microsoft.com/office/drawing/2014/main" id="{B5F210B3-D561-49C4-B40B-35FE305792A0}"/>
              </a:ext>
            </a:extLst>
          </p:cNvPr>
          <p:cNvSpPr>
            <a:spLocks noGrp="1"/>
          </p:cNvSpPr>
          <p:nvPr>
            <p:ph type="sldNum" sz="quarter" idx="14"/>
          </p:nvPr>
        </p:nvSpPr>
        <p:spPr/>
        <p:txBody>
          <a:bodyPr/>
          <a:lstStyle/>
          <a:p>
            <a:fld id="{15B9BC6D-4618-43C5-911F-625754517375}" type="slidenum">
              <a:rPr lang="en-US" smtClean="0"/>
              <a:t>‹#›</a:t>
            </a:fld>
            <a:endParaRPr lang="en-US"/>
          </a:p>
        </p:txBody>
      </p:sp>
    </p:spTree>
    <p:extLst>
      <p:ext uri="{BB962C8B-B14F-4D97-AF65-F5344CB8AC3E}">
        <p14:creationId xmlns:p14="http://schemas.microsoft.com/office/powerpoint/2010/main" val="155951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3_Section Header">
    <p:bg>
      <p:bgPr>
        <a:solidFill>
          <a:srgbClr val="057D8E"/>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5025" y="819997"/>
            <a:ext cx="10515600" cy="2743200"/>
          </a:xfrm>
        </p:spPr>
        <p:txBody>
          <a:bodyPr anchor="b">
            <a:normAutofit/>
          </a:bodyPr>
          <a:lstStyle>
            <a:lvl1pPr algn="ctr">
              <a:defRPr sz="4000" spc="-50" baseline="0">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835025" y="3621194"/>
            <a:ext cx="10515600" cy="914400"/>
          </a:xfrm>
        </p:spPr>
        <p:txBody>
          <a:bodyPr>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a:r>
              <a:rPr lang="en-US"/>
              <a:t>Edit Master text styles</a:t>
            </a:r>
          </a:p>
        </p:txBody>
      </p:sp>
      <p:sp>
        <p:nvSpPr>
          <p:cNvPr id="3" name="Rectangle 2">
            <a:extLst>
              <a:ext uri="{FF2B5EF4-FFF2-40B4-BE49-F238E27FC236}">
                <a16:creationId xmlns:a16="http://schemas.microsoft.com/office/drawing/2014/main" id="{A51B7FAD-826F-453B-B7E5-66816E8FAC7B}"/>
              </a:ext>
            </a:extLst>
          </p:cNvPr>
          <p:cNvSpPr/>
          <p:nvPr userDrawn="1"/>
        </p:nvSpPr>
        <p:spPr>
          <a:xfrm>
            <a:off x="4108533" y="6147881"/>
            <a:ext cx="3974934" cy="369332"/>
          </a:xfrm>
          <a:prstGeom prst="rect">
            <a:avLst/>
          </a:prstGeom>
        </p:spPr>
        <p:txBody>
          <a:bodyPr wrap="none">
            <a:spAutoFit/>
          </a:bodyPr>
          <a:lstStyle/>
          <a:p>
            <a:r>
              <a:rPr lang="en-US" sz="1800" i="1">
                <a:solidFill>
                  <a:srgbClr val="E9C73D"/>
                </a:solidFill>
              </a:rPr>
              <a:t>Investing for tomorrow, </a:t>
            </a:r>
            <a:r>
              <a:rPr lang="en-US" sz="1800" i="1">
                <a:solidFill>
                  <a:srgbClr val="D8892A"/>
                </a:solidFill>
              </a:rPr>
              <a:t>delivering today.</a:t>
            </a:r>
          </a:p>
        </p:txBody>
      </p:sp>
    </p:spTree>
    <p:extLst>
      <p:ext uri="{BB962C8B-B14F-4D97-AF65-F5344CB8AC3E}">
        <p14:creationId xmlns:p14="http://schemas.microsoft.com/office/powerpoint/2010/main" val="23936543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672934"/>
            <a:ext cx="3506788" cy="2880360"/>
          </a:xfrm>
        </p:spPr>
        <p:txBody>
          <a:bodyPr anchor="b">
            <a:normAutofit/>
          </a:bodyPr>
          <a:lstStyle>
            <a:lvl1pPr>
              <a:defRPr sz="3000"/>
            </a:lvl1pPr>
          </a:lstStyle>
          <a:p>
            <a:r>
              <a:rPr lang="en-US"/>
              <a:t>Click to edit Master title style</a:t>
            </a:r>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0275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979DD78E-BA67-4CA8-B5E4-385AF6FFD605}"/>
              </a:ext>
            </a:extLst>
          </p:cNvPr>
          <p:cNvSpPr>
            <a:spLocks noGrp="1" noChangeArrowheads="1"/>
          </p:cNvSpPr>
          <p:nvPr>
            <p:ph type="sldNum" sz="quarter" idx="11"/>
          </p:nvPr>
        </p:nvSpPr>
        <p:spPr>
          <a:ln/>
        </p:spPr>
        <p:txBody>
          <a:bodyPr/>
          <a:lstStyle>
            <a:lvl1pPr>
              <a:defRPr/>
            </a:lvl1pPr>
          </a:lstStyle>
          <a:p>
            <a:pPr>
              <a:defRPr/>
            </a:pPr>
            <a:fld id="{DFC891BC-8F63-4701-95CA-6720CB39DDC5}" type="slidenum">
              <a:rPr lang="en-US"/>
              <a:pPr>
                <a:defRPr/>
              </a:pPr>
              <a:t>‹#›</a:t>
            </a:fld>
            <a:endParaRPr lang="en-US"/>
          </a:p>
        </p:txBody>
      </p:sp>
    </p:spTree>
    <p:extLst>
      <p:ext uri="{BB962C8B-B14F-4D97-AF65-F5344CB8AC3E}">
        <p14:creationId xmlns:p14="http://schemas.microsoft.com/office/powerpoint/2010/main" val="11267666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2" y="651601"/>
            <a:ext cx="11162349" cy="757255"/>
          </a:xfrm>
          <a:prstGeom prst="rect">
            <a:avLst/>
          </a:prstGeom>
        </p:spPr>
        <p:txBody>
          <a:bodyPr lIns="0" tIns="0" rIns="0" bIns="0">
            <a:noAutofit/>
          </a:bodyPr>
          <a:lstStyle>
            <a:lvl1pPr marL="0" indent="0">
              <a:buNone/>
              <a:defRPr sz="1778" b="0">
                <a:solidFill>
                  <a:schemeClr val="tx2"/>
                </a:solidFill>
              </a:defRPr>
            </a:lvl1pPr>
          </a:lstStyle>
          <a:p>
            <a:pPr lvl="0"/>
            <a:r>
              <a:rPr lang="en-US" noProof="0"/>
              <a:t>Click to add subtitle</a:t>
            </a:r>
          </a:p>
        </p:txBody>
      </p:sp>
      <p:sp>
        <p:nvSpPr>
          <p:cNvPr id="14" name="Title Placeholder 1"/>
          <p:cNvSpPr>
            <a:spLocks noGrp="1"/>
          </p:cNvSpPr>
          <p:nvPr>
            <p:ph type="title"/>
          </p:nvPr>
        </p:nvSpPr>
        <p:spPr>
          <a:xfrm>
            <a:off x="501652" y="123866"/>
            <a:ext cx="11162349" cy="488823"/>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501651" y="1665290"/>
            <a:ext cx="11165416" cy="471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Slide Number Placeholder 1">
            <a:extLst>
              <a:ext uri="{FF2B5EF4-FFF2-40B4-BE49-F238E27FC236}">
                <a16:creationId xmlns:a16="http://schemas.microsoft.com/office/drawing/2014/main" id="{B5F210B3-D561-49C4-B40B-35FE305792A0}"/>
              </a:ext>
            </a:extLst>
          </p:cNvPr>
          <p:cNvSpPr>
            <a:spLocks noGrp="1"/>
          </p:cNvSpPr>
          <p:nvPr>
            <p:ph type="sldNum" sz="quarter" idx="14"/>
          </p:nvPr>
        </p:nvSpPr>
        <p:spPr/>
        <p:txBody>
          <a:bodyPr/>
          <a:lstStyle/>
          <a:p>
            <a:fld id="{15B9BC6D-4618-43C5-911F-625754517375}" type="slidenum">
              <a:rPr lang="en-US" smtClean="0"/>
              <a:t>‹#›</a:t>
            </a:fld>
            <a:endParaRPr lang="en-US"/>
          </a:p>
        </p:txBody>
      </p:sp>
    </p:spTree>
    <p:extLst>
      <p:ext uri="{BB962C8B-B14F-4D97-AF65-F5344CB8AC3E}">
        <p14:creationId xmlns:p14="http://schemas.microsoft.com/office/powerpoint/2010/main" val="153099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6221" y="0"/>
            <a:ext cx="11300003" cy="1143000"/>
          </a:xfrm>
        </p:spPr>
        <p:txBody>
          <a:bodyPr>
            <a:normAutofit/>
          </a:bodyPr>
          <a:lstStyle>
            <a:lvl1pPr>
              <a:defRPr sz="3999"/>
            </a:lvl1pPr>
          </a:lstStyle>
          <a:p>
            <a:r>
              <a:rPr lang="en-US"/>
              <a:t>Click to edit Master title style</a:t>
            </a:r>
          </a:p>
        </p:txBody>
      </p:sp>
      <p:sp>
        <p:nvSpPr>
          <p:cNvPr id="3" name="Content Placeholder 2"/>
          <p:cNvSpPr>
            <a:spLocks noGrp="1"/>
          </p:cNvSpPr>
          <p:nvPr>
            <p:ph sz="half" idx="1"/>
          </p:nvPr>
        </p:nvSpPr>
        <p:spPr>
          <a:xfrm>
            <a:off x="86222" y="1276756"/>
            <a:ext cx="5486400" cy="5017040"/>
          </a:xfrm>
        </p:spPr>
        <p:txBody>
          <a:bodyPr>
            <a:normAutofit/>
          </a:bodyPr>
          <a:lstStyle>
            <a:lvl1pPr>
              <a:defRPr sz="2000"/>
            </a:lvl1pPr>
            <a:lvl2pPr>
              <a:defRPr sz="2000"/>
            </a:lvl2pPr>
            <a:lvl3pPr>
              <a:defRPr sz="2000"/>
            </a:lvl3pPr>
            <a:lvl4pPr>
              <a:defRPr sz="2000"/>
            </a:lvl4pPr>
            <a:lvl5pPr>
              <a:defRPr sz="2000"/>
            </a:lvl5pPr>
            <a:lvl6pPr>
              <a:defRPr sz="1051"/>
            </a:lvl6pPr>
            <a:lvl7pPr>
              <a:defRPr sz="1051"/>
            </a:lvl7pPr>
            <a:lvl8pPr>
              <a:defRPr sz="1051"/>
            </a:lvl8pPr>
            <a:lvl9pPr>
              <a:defRPr sz="10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99825" y="1276755"/>
            <a:ext cx="5486400" cy="5104589"/>
          </a:xfrm>
        </p:spPr>
        <p:txBody>
          <a:bodyPr>
            <a:normAutofit/>
          </a:bodyPr>
          <a:lstStyle>
            <a:lvl1pPr>
              <a:defRPr sz="2000"/>
            </a:lvl1pPr>
            <a:lvl2pPr>
              <a:defRPr sz="2000"/>
            </a:lvl2pPr>
            <a:lvl3pPr>
              <a:defRPr sz="2000"/>
            </a:lvl3pPr>
            <a:lvl4pPr>
              <a:defRPr sz="2000"/>
            </a:lvl4pPr>
            <a:lvl5pPr>
              <a:defRPr sz="2000"/>
            </a:lvl5pPr>
            <a:lvl6pPr>
              <a:defRPr sz="1051"/>
            </a:lvl6pPr>
            <a:lvl7pPr>
              <a:defRPr sz="1051"/>
            </a:lvl7pPr>
            <a:lvl8pPr>
              <a:defRPr sz="1051"/>
            </a:lvl8pPr>
            <a:lvl9pPr>
              <a:defRPr sz="10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654B4FF-F69B-2342-AEB2-F78AA039659D}" type="slidenum">
              <a:rPr lang="en-US" smtClean="0"/>
              <a:t>‹#›</a:t>
            </a:fld>
            <a:endParaRPr lang="en-US"/>
          </a:p>
        </p:txBody>
      </p:sp>
    </p:spTree>
    <p:extLst>
      <p:ext uri="{BB962C8B-B14F-4D97-AF65-F5344CB8AC3E}">
        <p14:creationId xmlns:p14="http://schemas.microsoft.com/office/powerpoint/2010/main" val="98960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90AE5-1BB1-4AD7-981E-8C7E8DA110EB}"/>
              </a:ext>
            </a:extLst>
          </p:cNvPr>
          <p:cNvSpPr>
            <a:spLocks noGrp="1"/>
          </p:cNvSpPr>
          <p:nvPr>
            <p:ph type="title"/>
          </p:nvPr>
        </p:nvSpPr>
        <p:spPr>
          <a:xfrm>
            <a:off x="86222" y="14272"/>
            <a:ext cx="11031559" cy="1143000"/>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7F49895-92DC-45A0-8EF9-A1B7CE5DE45D}"/>
              </a:ext>
            </a:extLst>
          </p:cNvPr>
          <p:cNvSpPr>
            <a:spLocks noGrp="1"/>
          </p:cNvSpPr>
          <p:nvPr>
            <p:ph type="sldNum" sz="quarter" idx="10"/>
          </p:nvPr>
        </p:nvSpPr>
        <p:spPr/>
        <p:txBody>
          <a:bodyPr/>
          <a:lstStyle/>
          <a:p>
            <a:fld id="{1654B4FF-F69B-2342-AEB2-F78AA039659D}" type="slidenum">
              <a:rPr lang="en-US" smtClean="0"/>
              <a:pPr/>
              <a:t>‹#›</a:t>
            </a:fld>
            <a:endParaRPr lang="en-US"/>
          </a:p>
        </p:txBody>
      </p:sp>
    </p:spTree>
    <p:extLst>
      <p:ext uri="{BB962C8B-B14F-4D97-AF65-F5344CB8AC3E}">
        <p14:creationId xmlns:p14="http://schemas.microsoft.com/office/powerpoint/2010/main" val="132851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a:t>Click to add title</a:t>
            </a:r>
          </a:p>
        </p:txBody>
      </p:sp>
      <p:sp>
        <p:nvSpPr>
          <p:cNvPr id="3" name="Content Placeholder 2"/>
          <p:cNvSpPr>
            <a:spLocks noGrp="1"/>
          </p:cNvSpPr>
          <p:nvPr>
            <p:ph idx="1" hasCustomPrompt="1"/>
            <p:custDataLst>
              <p:custData r:id="rId2"/>
            </p:custDataLst>
          </p:nvPr>
        </p:nvSpPr>
        <p:spPr/>
        <p:txBody>
          <a:bodyPr/>
          <a:lstStyle/>
          <a:p>
            <a:pPr lvl="0"/>
            <a:r>
              <a:rPr lang="en-US"/>
              <a:t>Click to add text</a:t>
            </a:r>
          </a:p>
        </p:txBody>
      </p:sp>
      <p:sp>
        <p:nvSpPr>
          <p:cNvPr id="4" name="Slide Number Placeholder 3"/>
          <p:cNvSpPr>
            <a:spLocks noGrp="1"/>
          </p:cNvSpPr>
          <p:nvPr>
            <p:ph type="sldNum" sz="quarter" idx="10"/>
          </p:nvPr>
        </p:nvSpPr>
        <p:spPr/>
        <p:txBody>
          <a:bodyPr/>
          <a:lstStyle/>
          <a:p>
            <a:pPr algn="r"/>
            <a:fld id="{DF66040D-6F20-4F4B-8995-856BEECD84BE}" type="slidenum">
              <a:rPr lang="en-US" smtClean="0"/>
              <a:pPr algn="r"/>
              <a:t>‹#›</a:t>
            </a:fld>
            <a:endParaRPr lang="en-US"/>
          </a:p>
        </p:txBody>
      </p:sp>
      <p:sp>
        <p:nvSpPr>
          <p:cNvPr id="5" name="Footer Placeholder 4"/>
          <p:cNvSpPr>
            <a:spLocks noGrp="1"/>
          </p:cNvSpPr>
          <p:nvPr>
            <p:ph type="ftr" sz="quarter" idx="11"/>
          </p:nvPr>
        </p:nvSpPr>
        <p:spPr/>
        <p:txBody>
          <a:bodyPr/>
          <a:lstStyle/>
          <a:p>
            <a:pPr algn="r">
              <a:spcAft>
                <a:spcPts val="600"/>
              </a:spcAft>
              <a:buFont typeface="Arial" panose="020B0604020202020204" pitchFamily="34" charset="0"/>
              <a:buNone/>
            </a:pPr>
            <a:endParaRPr lang="en-US"/>
          </a:p>
        </p:txBody>
      </p:sp>
      <p:sp>
        <p:nvSpPr>
          <p:cNvPr id="7" name="Text Placeholder 6"/>
          <p:cNvSpPr>
            <a:spLocks noGrp="1"/>
          </p:cNvSpPr>
          <p:nvPr>
            <p:ph type="body" sz="quarter" idx="12" hasCustomPrompt="1"/>
            <p:custDataLst>
              <p:custData r:id="rId3"/>
            </p:custDataLst>
          </p:nvPr>
        </p:nvSpPr>
        <p:spPr>
          <a:xfrm>
            <a:off x="485776" y="806400"/>
            <a:ext cx="11226800" cy="320400"/>
          </a:xfrm>
        </p:spPr>
        <p:txBody>
          <a:bodyPr/>
          <a:lstStyle>
            <a:lvl1pPr marL="0" indent="0">
              <a:buNone/>
              <a:defRPr b="1">
                <a:solidFill>
                  <a:schemeClr val="dk1"/>
                </a:solidFill>
              </a:defRPr>
            </a:lvl1pPr>
          </a:lstStyle>
          <a:p>
            <a:pPr lvl="0"/>
            <a:r>
              <a:rPr lang="en-US"/>
              <a:t>Click to add subtitle</a:t>
            </a:r>
          </a:p>
        </p:txBody>
      </p:sp>
    </p:spTree>
    <p:extLst>
      <p:ext uri="{BB962C8B-B14F-4D97-AF65-F5344CB8AC3E}">
        <p14:creationId xmlns:p14="http://schemas.microsoft.com/office/powerpoint/2010/main" val="7014945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a:t>Click to add title</a:t>
            </a:r>
          </a:p>
        </p:txBody>
      </p:sp>
      <p:sp>
        <p:nvSpPr>
          <p:cNvPr id="3" name="Content Placeholder 2"/>
          <p:cNvSpPr>
            <a:spLocks noGrp="1"/>
          </p:cNvSpPr>
          <p:nvPr>
            <p:ph idx="1" hasCustomPrompt="1"/>
            <p:custDataLst>
              <p:custData r:id="rId2"/>
            </p:custDataLst>
          </p:nvPr>
        </p:nvSpPr>
        <p:spPr/>
        <p:txBody>
          <a:bodyPr/>
          <a:lstStyle/>
          <a:p>
            <a:pPr lvl="0"/>
            <a:r>
              <a:rPr lang="en-US"/>
              <a:t>Click to add text</a:t>
            </a:r>
          </a:p>
        </p:txBody>
      </p:sp>
      <p:sp>
        <p:nvSpPr>
          <p:cNvPr id="4" name="Slide Number Placeholder 3"/>
          <p:cNvSpPr>
            <a:spLocks noGrp="1"/>
          </p:cNvSpPr>
          <p:nvPr>
            <p:ph type="sldNum" sz="quarter" idx="10"/>
          </p:nvPr>
        </p:nvSpPr>
        <p:spPr/>
        <p:txBody>
          <a:bodyPr/>
          <a:lstStyle/>
          <a:p>
            <a:pPr algn="r"/>
            <a:fld id="{DF66040D-6F20-4F4B-8995-856BEECD84BE}" type="slidenum">
              <a:rPr lang="en-US" smtClean="0"/>
              <a:pPr algn="r"/>
              <a:t>‹#›</a:t>
            </a:fld>
            <a:endParaRPr lang="en-US"/>
          </a:p>
        </p:txBody>
      </p:sp>
      <p:sp>
        <p:nvSpPr>
          <p:cNvPr id="5" name="Footer Placeholder 4"/>
          <p:cNvSpPr>
            <a:spLocks noGrp="1"/>
          </p:cNvSpPr>
          <p:nvPr>
            <p:ph type="ftr" sz="quarter" idx="11"/>
          </p:nvPr>
        </p:nvSpPr>
        <p:spPr/>
        <p:txBody>
          <a:bodyPr/>
          <a:lstStyle/>
          <a:p>
            <a:pPr algn="r">
              <a:spcAft>
                <a:spcPts val="600"/>
              </a:spcAft>
              <a:buFont typeface="Arial" panose="020B0604020202020204" pitchFamily="34" charset="0"/>
              <a:buNone/>
            </a:pPr>
            <a:endParaRPr lang="en-US"/>
          </a:p>
        </p:txBody>
      </p:sp>
      <p:sp>
        <p:nvSpPr>
          <p:cNvPr id="7" name="Text Placeholder 6"/>
          <p:cNvSpPr>
            <a:spLocks noGrp="1"/>
          </p:cNvSpPr>
          <p:nvPr>
            <p:ph type="body" sz="quarter" idx="12" hasCustomPrompt="1"/>
            <p:custDataLst>
              <p:custData r:id="rId3"/>
            </p:custDataLst>
          </p:nvPr>
        </p:nvSpPr>
        <p:spPr>
          <a:xfrm>
            <a:off x="485776" y="806400"/>
            <a:ext cx="11226800" cy="320400"/>
          </a:xfrm>
        </p:spPr>
        <p:txBody>
          <a:bodyPr/>
          <a:lstStyle>
            <a:lvl1pPr marL="0" indent="0">
              <a:buNone/>
              <a:defRPr b="1">
                <a:solidFill>
                  <a:schemeClr val="dk1"/>
                </a:solidFill>
              </a:defRPr>
            </a:lvl1pPr>
          </a:lstStyle>
          <a:p>
            <a:pPr lvl="0"/>
            <a:r>
              <a:rPr lang="en-US"/>
              <a:t>Click to add subtitle</a:t>
            </a:r>
          </a:p>
        </p:txBody>
      </p:sp>
    </p:spTree>
    <p:extLst>
      <p:ext uri="{BB962C8B-B14F-4D97-AF65-F5344CB8AC3E}">
        <p14:creationId xmlns:p14="http://schemas.microsoft.com/office/powerpoint/2010/main" val="24600979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a:t>Click to add title</a:t>
            </a:r>
          </a:p>
        </p:txBody>
      </p:sp>
      <p:sp>
        <p:nvSpPr>
          <p:cNvPr id="3" name="Content Placeholder 2"/>
          <p:cNvSpPr>
            <a:spLocks noGrp="1"/>
          </p:cNvSpPr>
          <p:nvPr>
            <p:ph idx="1" hasCustomPrompt="1"/>
            <p:custDataLst>
              <p:custData r:id="rId2"/>
            </p:custDataLst>
          </p:nvPr>
        </p:nvSpPr>
        <p:spPr/>
        <p:txBody>
          <a:bodyPr/>
          <a:lstStyle/>
          <a:p>
            <a:pPr lvl="0"/>
            <a:r>
              <a:rPr lang="en-US"/>
              <a:t>Click to add text</a:t>
            </a:r>
          </a:p>
        </p:txBody>
      </p:sp>
      <p:sp>
        <p:nvSpPr>
          <p:cNvPr id="4" name="Slide Number Placeholder 3"/>
          <p:cNvSpPr>
            <a:spLocks noGrp="1"/>
          </p:cNvSpPr>
          <p:nvPr>
            <p:ph type="sldNum" sz="quarter" idx="10"/>
          </p:nvPr>
        </p:nvSpPr>
        <p:spPr/>
        <p:txBody>
          <a:bodyPr/>
          <a:lstStyle/>
          <a:p>
            <a:pPr algn="r"/>
            <a:fld id="{DF66040D-6F20-4F4B-8995-856BEECD84BE}" type="slidenum">
              <a:rPr lang="en-US" smtClean="0"/>
              <a:pPr algn="r"/>
              <a:t>‹#›</a:t>
            </a:fld>
            <a:endParaRPr lang="en-US"/>
          </a:p>
        </p:txBody>
      </p:sp>
      <p:sp>
        <p:nvSpPr>
          <p:cNvPr id="5" name="Footer Placeholder 4"/>
          <p:cNvSpPr>
            <a:spLocks noGrp="1"/>
          </p:cNvSpPr>
          <p:nvPr>
            <p:ph type="ftr" sz="quarter" idx="11"/>
          </p:nvPr>
        </p:nvSpPr>
        <p:spPr/>
        <p:txBody>
          <a:bodyPr/>
          <a:lstStyle/>
          <a:p>
            <a:pPr algn="r">
              <a:spcAft>
                <a:spcPts val="600"/>
              </a:spcAft>
              <a:buFont typeface="Arial" panose="020B0604020202020204" pitchFamily="34" charset="0"/>
              <a:buNone/>
            </a:pPr>
            <a:endParaRPr lang="en-US"/>
          </a:p>
        </p:txBody>
      </p:sp>
      <p:sp>
        <p:nvSpPr>
          <p:cNvPr id="7" name="Text Placeholder 6"/>
          <p:cNvSpPr>
            <a:spLocks noGrp="1"/>
          </p:cNvSpPr>
          <p:nvPr>
            <p:ph type="body" sz="quarter" idx="12" hasCustomPrompt="1"/>
            <p:custDataLst>
              <p:custData r:id="rId3"/>
            </p:custDataLst>
          </p:nvPr>
        </p:nvSpPr>
        <p:spPr>
          <a:xfrm>
            <a:off x="485776" y="806400"/>
            <a:ext cx="11226800" cy="320400"/>
          </a:xfrm>
        </p:spPr>
        <p:txBody>
          <a:bodyPr/>
          <a:lstStyle>
            <a:lvl1pPr marL="0" indent="0">
              <a:buNone/>
              <a:defRPr b="1">
                <a:solidFill>
                  <a:schemeClr val="dk1"/>
                </a:solidFill>
              </a:defRPr>
            </a:lvl1pPr>
          </a:lstStyle>
          <a:p>
            <a:pPr lvl="0"/>
            <a:r>
              <a:rPr lang="en-US"/>
              <a:t>Click to add subtitle</a:t>
            </a:r>
          </a:p>
        </p:txBody>
      </p:sp>
    </p:spTree>
    <p:extLst>
      <p:ext uri="{BB962C8B-B14F-4D97-AF65-F5344CB8AC3E}">
        <p14:creationId xmlns:p14="http://schemas.microsoft.com/office/powerpoint/2010/main" val="35347099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a:t>Click to add title</a:t>
            </a:r>
          </a:p>
        </p:txBody>
      </p:sp>
      <p:sp>
        <p:nvSpPr>
          <p:cNvPr id="3" name="Content Placeholder 2"/>
          <p:cNvSpPr>
            <a:spLocks noGrp="1"/>
          </p:cNvSpPr>
          <p:nvPr>
            <p:ph sz="half" idx="1" hasCustomPrompt="1"/>
            <p:custDataLst>
              <p:custData r:id="rId2"/>
            </p:custDataLst>
          </p:nvPr>
        </p:nvSpPr>
        <p:spPr>
          <a:xfrm>
            <a:off x="485775" y="1609725"/>
            <a:ext cx="5495925" cy="4514850"/>
          </a:xfrm>
        </p:spPr>
        <p:txBody>
          <a:bodyPr/>
          <a:lstStyle/>
          <a:p>
            <a:pPr lvl="0"/>
            <a:r>
              <a:rPr lang="en-US"/>
              <a:t>Click to add text</a:t>
            </a:r>
          </a:p>
        </p:txBody>
      </p:sp>
      <p:sp>
        <p:nvSpPr>
          <p:cNvPr id="4" name="Content Placeholder 3"/>
          <p:cNvSpPr>
            <a:spLocks noGrp="1"/>
          </p:cNvSpPr>
          <p:nvPr>
            <p:ph sz="half" idx="2" hasCustomPrompt="1"/>
            <p:custDataLst>
              <p:custData r:id="rId3"/>
            </p:custDataLst>
          </p:nvPr>
        </p:nvSpPr>
        <p:spPr>
          <a:xfrm>
            <a:off x="6210300" y="1609725"/>
            <a:ext cx="5499100" cy="4514850"/>
          </a:xfrm>
        </p:spPr>
        <p:txBody>
          <a:bodyPr/>
          <a:lstStyle/>
          <a:p>
            <a:pPr lvl="0"/>
            <a:r>
              <a:rPr lang="en-US"/>
              <a:t>Click to add text</a:t>
            </a:r>
          </a:p>
        </p:txBody>
      </p:sp>
      <p:sp>
        <p:nvSpPr>
          <p:cNvPr id="5" name="Slide Number Placeholder 4"/>
          <p:cNvSpPr>
            <a:spLocks noGrp="1"/>
          </p:cNvSpPr>
          <p:nvPr>
            <p:ph type="sldNum" sz="quarter" idx="10"/>
          </p:nvPr>
        </p:nvSpPr>
        <p:spPr/>
        <p:txBody>
          <a:bodyPr/>
          <a:lstStyle/>
          <a:p>
            <a:pPr algn="r"/>
            <a:fld id="{DF66040D-6F20-4F4B-8995-856BEECD84BE}" type="slidenum">
              <a:rPr lang="en-US" smtClean="0"/>
              <a:pPr algn="r"/>
              <a:t>‹#›</a:t>
            </a:fld>
            <a:endParaRPr lang="en-US"/>
          </a:p>
        </p:txBody>
      </p:sp>
      <p:sp>
        <p:nvSpPr>
          <p:cNvPr id="6" name="Footer Placeholder 5"/>
          <p:cNvSpPr>
            <a:spLocks noGrp="1"/>
          </p:cNvSpPr>
          <p:nvPr>
            <p:ph type="ftr" sz="quarter" idx="11"/>
          </p:nvPr>
        </p:nvSpPr>
        <p:spPr/>
        <p:txBody>
          <a:bodyPr/>
          <a:lstStyle/>
          <a:p>
            <a:pPr algn="r">
              <a:spcAft>
                <a:spcPts val="600"/>
              </a:spcAft>
              <a:buFont typeface="Arial" panose="020B0604020202020204" pitchFamily="34" charset="0"/>
              <a:buNone/>
            </a:pPr>
            <a:endParaRPr lang="en-US"/>
          </a:p>
        </p:txBody>
      </p:sp>
      <p:sp>
        <p:nvSpPr>
          <p:cNvPr id="8" name="Text Placeholder 7"/>
          <p:cNvSpPr>
            <a:spLocks noGrp="1"/>
          </p:cNvSpPr>
          <p:nvPr>
            <p:ph type="body" sz="quarter" idx="12" hasCustomPrompt="1"/>
            <p:custDataLst>
              <p:custData r:id="rId4"/>
            </p:custDataLst>
          </p:nvPr>
        </p:nvSpPr>
        <p:spPr>
          <a:xfrm>
            <a:off x="485776" y="806400"/>
            <a:ext cx="11225023" cy="320400"/>
          </a:xfrm>
        </p:spPr>
        <p:txBody>
          <a:bodyPr/>
          <a:lstStyle>
            <a:lvl1pPr marL="0" indent="0">
              <a:buNone/>
              <a:defRPr b="1">
                <a:solidFill>
                  <a:schemeClr val="dk1"/>
                </a:solidFill>
              </a:defRPr>
            </a:lvl1pPr>
          </a:lstStyle>
          <a:p>
            <a:pPr lvl="0"/>
            <a:r>
              <a:rPr lang="en-US"/>
              <a:t>Click to add subtitle</a:t>
            </a:r>
          </a:p>
        </p:txBody>
      </p:sp>
    </p:spTree>
    <p:extLst>
      <p:ext uri="{BB962C8B-B14F-4D97-AF65-F5344CB8AC3E}">
        <p14:creationId xmlns:p14="http://schemas.microsoft.com/office/powerpoint/2010/main" val="18319886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a:t>Click to add title</a:t>
            </a:r>
          </a:p>
        </p:txBody>
      </p:sp>
      <p:sp>
        <p:nvSpPr>
          <p:cNvPr id="3" name="Content Placeholder 2"/>
          <p:cNvSpPr>
            <a:spLocks noGrp="1"/>
          </p:cNvSpPr>
          <p:nvPr>
            <p:ph sz="half" idx="1" hasCustomPrompt="1"/>
            <p:custDataLst>
              <p:custData r:id="rId2"/>
            </p:custDataLst>
          </p:nvPr>
        </p:nvSpPr>
        <p:spPr>
          <a:xfrm>
            <a:off x="485775" y="1609725"/>
            <a:ext cx="5495925" cy="4514850"/>
          </a:xfrm>
        </p:spPr>
        <p:txBody>
          <a:bodyPr/>
          <a:lstStyle/>
          <a:p>
            <a:pPr lvl="0"/>
            <a:r>
              <a:rPr lang="en-US"/>
              <a:t>Click to add text</a:t>
            </a:r>
          </a:p>
        </p:txBody>
      </p:sp>
      <p:sp>
        <p:nvSpPr>
          <p:cNvPr id="4" name="Content Placeholder 3"/>
          <p:cNvSpPr>
            <a:spLocks noGrp="1"/>
          </p:cNvSpPr>
          <p:nvPr>
            <p:ph sz="half" idx="2" hasCustomPrompt="1"/>
            <p:custDataLst>
              <p:custData r:id="rId3"/>
            </p:custDataLst>
          </p:nvPr>
        </p:nvSpPr>
        <p:spPr>
          <a:xfrm>
            <a:off x="6210300" y="1609725"/>
            <a:ext cx="5499100" cy="4514850"/>
          </a:xfrm>
        </p:spPr>
        <p:txBody>
          <a:bodyPr/>
          <a:lstStyle/>
          <a:p>
            <a:pPr lvl="0"/>
            <a:r>
              <a:rPr lang="en-US"/>
              <a:t>Click to add text</a:t>
            </a:r>
          </a:p>
        </p:txBody>
      </p:sp>
      <p:sp>
        <p:nvSpPr>
          <p:cNvPr id="5" name="Slide Number Placeholder 4"/>
          <p:cNvSpPr>
            <a:spLocks noGrp="1"/>
          </p:cNvSpPr>
          <p:nvPr>
            <p:ph type="sldNum" sz="quarter" idx="10"/>
          </p:nvPr>
        </p:nvSpPr>
        <p:spPr/>
        <p:txBody>
          <a:bodyPr/>
          <a:lstStyle/>
          <a:p>
            <a:pPr algn="r"/>
            <a:fld id="{DF66040D-6F20-4F4B-8995-856BEECD84BE}" type="slidenum">
              <a:rPr lang="en-US" smtClean="0"/>
              <a:pPr algn="r"/>
              <a:t>‹#›</a:t>
            </a:fld>
            <a:endParaRPr lang="en-US"/>
          </a:p>
        </p:txBody>
      </p:sp>
      <p:sp>
        <p:nvSpPr>
          <p:cNvPr id="6" name="Footer Placeholder 5"/>
          <p:cNvSpPr>
            <a:spLocks noGrp="1"/>
          </p:cNvSpPr>
          <p:nvPr>
            <p:ph type="ftr" sz="quarter" idx="11"/>
          </p:nvPr>
        </p:nvSpPr>
        <p:spPr/>
        <p:txBody>
          <a:bodyPr/>
          <a:lstStyle/>
          <a:p>
            <a:pPr algn="r">
              <a:spcAft>
                <a:spcPts val="600"/>
              </a:spcAft>
              <a:buFont typeface="Arial" panose="020B0604020202020204" pitchFamily="34" charset="0"/>
              <a:buNone/>
            </a:pPr>
            <a:endParaRPr lang="en-US"/>
          </a:p>
        </p:txBody>
      </p:sp>
      <p:sp>
        <p:nvSpPr>
          <p:cNvPr id="8" name="Text Placeholder 7"/>
          <p:cNvSpPr>
            <a:spLocks noGrp="1"/>
          </p:cNvSpPr>
          <p:nvPr>
            <p:ph type="body" sz="quarter" idx="12" hasCustomPrompt="1"/>
            <p:custDataLst>
              <p:custData r:id="rId4"/>
            </p:custDataLst>
          </p:nvPr>
        </p:nvSpPr>
        <p:spPr>
          <a:xfrm>
            <a:off x="485776" y="806400"/>
            <a:ext cx="11225023" cy="320400"/>
          </a:xfrm>
        </p:spPr>
        <p:txBody>
          <a:bodyPr/>
          <a:lstStyle>
            <a:lvl1pPr marL="0" indent="0">
              <a:buNone/>
              <a:defRPr b="1">
                <a:solidFill>
                  <a:schemeClr val="dk1"/>
                </a:solidFill>
              </a:defRPr>
            </a:lvl1pPr>
          </a:lstStyle>
          <a:p>
            <a:pPr lvl="0"/>
            <a:r>
              <a:rPr lang="en-US"/>
              <a:t>Click to add subtitle</a:t>
            </a:r>
          </a:p>
        </p:txBody>
      </p:sp>
    </p:spTree>
    <p:extLst>
      <p:ext uri="{BB962C8B-B14F-4D97-AF65-F5344CB8AC3E}">
        <p14:creationId xmlns:p14="http://schemas.microsoft.com/office/powerpoint/2010/main" val="3940007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6222" y="9727"/>
            <a:ext cx="10820232" cy="1143000"/>
          </a:xfrm>
        </p:spPr>
        <p:txBody>
          <a:bodyPr anchor="ctr">
            <a:normAutofit/>
          </a:bodyPr>
          <a:lstStyle>
            <a:lvl1pPr>
              <a:defRPr sz="3999"/>
            </a:lvl1pPr>
          </a:lstStyle>
          <a:p>
            <a:r>
              <a:rPr lang="en-US"/>
              <a:t>Click to edit Master title style</a:t>
            </a:r>
          </a:p>
        </p:txBody>
      </p:sp>
      <p:sp>
        <p:nvSpPr>
          <p:cNvPr id="3" name="Text Placeholder 2"/>
          <p:cNvSpPr>
            <a:spLocks noGrp="1"/>
          </p:cNvSpPr>
          <p:nvPr>
            <p:ph type="body" idx="1" hasCustomPrompt="1"/>
          </p:nvPr>
        </p:nvSpPr>
        <p:spPr>
          <a:xfrm>
            <a:off x="86222" y="1382173"/>
            <a:ext cx="5339927" cy="685800"/>
          </a:xfrm>
        </p:spPr>
        <p:txBody>
          <a:bodyPr anchor="ctr">
            <a:normAutofit/>
          </a:bodyPr>
          <a:lstStyle>
            <a:lvl1pPr marL="0" indent="0" algn="ctr">
              <a:spcBef>
                <a:spcPts val="0"/>
              </a:spcBef>
              <a:buNone/>
              <a:defRPr sz="2799" b="1" cap="all" baseline="0">
                <a:latin typeface="+mj-lt"/>
              </a:defRPr>
            </a:lvl1pPr>
            <a:lvl2pPr marL="342822" indent="0">
              <a:buNone/>
              <a:defRPr sz="1500" b="1"/>
            </a:lvl2pPr>
            <a:lvl3pPr marL="685646" indent="0">
              <a:buNone/>
              <a:defRPr sz="1351" b="1"/>
            </a:lvl3pPr>
            <a:lvl4pPr marL="1028468" indent="0">
              <a:buNone/>
              <a:defRPr sz="1200" b="1"/>
            </a:lvl4pPr>
            <a:lvl5pPr marL="1371292" indent="0">
              <a:buNone/>
              <a:defRPr sz="1200" b="1"/>
            </a:lvl5pPr>
            <a:lvl6pPr marL="1714114" indent="0">
              <a:buNone/>
              <a:defRPr sz="1200" b="1"/>
            </a:lvl6pPr>
            <a:lvl7pPr marL="2056938" indent="0">
              <a:buNone/>
              <a:defRPr sz="1200" b="1"/>
            </a:lvl7pPr>
            <a:lvl8pPr marL="2399760" indent="0">
              <a:buNone/>
              <a:defRPr sz="1200" b="1"/>
            </a:lvl8pPr>
            <a:lvl9pPr marL="2742582" indent="0">
              <a:buNone/>
              <a:defRPr sz="1200" b="1"/>
            </a:lvl9pPr>
          </a:lstStyle>
          <a:p>
            <a:pPr lvl="0"/>
            <a:r>
              <a:rPr lang="en-US"/>
              <a:t>Click to edit Master text styles</a:t>
            </a:r>
          </a:p>
        </p:txBody>
      </p:sp>
      <p:sp>
        <p:nvSpPr>
          <p:cNvPr id="4" name="Content Placeholder 3"/>
          <p:cNvSpPr>
            <a:spLocks noGrp="1"/>
          </p:cNvSpPr>
          <p:nvPr>
            <p:ph sz="half" idx="2"/>
          </p:nvPr>
        </p:nvSpPr>
        <p:spPr>
          <a:xfrm>
            <a:off x="86221" y="2077457"/>
            <a:ext cx="5339927" cy="4264977"/>
          </a:xfrm>
        </p:spPr>
        <p:txBody>
          <a:bodyPr>
            <a:normAutofit/>
          </a:bodyPr>
          <a:lstStyle>
            <a:lvl1pPr>
              <a:defRPr sz="2000"/>
            </a:lvl1pPr>
            <a:lvl2pPr>
              <a:defRPr sz="2000"/>
            </a:lvl2pPr>
            <a:lvl3pPr>
              <a:defRPr sz="2000"/>
            </a:lvl3pPr>
            <a:lvl4pPr>
              <a:defRPr sz="2000"/>
            </a:lvl4pPr>
            <a:lvl5pPr>
              <a:defRPr sz="2000"/>
            </a:lvl5pPr>
            <a:lvl6pPr>
              <a:defRPr sz="1051"/>
            </a:lvl6pPr>
            <a:lvl7pPr>
              <a:defRPr sz="1051"/>
            </a:lvl7pPr>
            <a:lvl8pPr>
              <a:defRPr sz="1051"/>
            </a:lvl8pPr>
            <a:lvl9pPr>
              <a:defRPr sz="10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5929009" y="1403023"/>
            <a:ext cx="5334000" cy="685800"/>
          </a:xfrm>
        </p:spPr>
        <p:txBody>
          <a:bodyPr anchor="ctr">
            <a:normAutofit/>
          </a:bodyPr>
          <a:lstStyle>
            <a:lvl1pPr marL="0" indent="0" algn="ctr">
              <a:spcBef>
                <a:spcPts val="0"/>
              </a:spcBef>
              <a:buNone/>
              <a:defRPr sz="2799" b="1" cap="all" baseline="0">
                <a:latin typeface="+mj-lt"/>
              </a:defRPr>
            </a:lvl1pPr>
            <a:lvl2pPr marL="342822" indent="0">
              <a:buNone/>
              <a:defRPr sz="1500" b="1"/>
            </a:lvl2pPr>
            <a:lvl3pPr marL="685646" indent="0">
              <a:buNone/>
              <a:defRPr sz="1351" b="1"/>
            </a:lvl3pPr>
            <a:lvl4pPr marL="1028468" indent="0">
              <a:buNone/>
              <a:defRPr sz="1200" b="1"/>
            </a:lvl4pPr>
            <a:lvl5pPr marL="1371292" indent="0">
              <a:buNone/>
              <a:defRPr sz="1200" b="1"/>
            </a:lvl5pPr>
            <a:lvl6pPr marL="1714114" indent="0">
              <a:buNone/>
              <a:defRPr sz="1200" b="1"/>
            </a:lvl6pPr>
            <a:lvl7pPr marL="2056938" indent="0">
              <a:buNone/>
              <a:defRPr sz="1200" b="1"/>
            </a:lvl7pPr>
            <a:lvl8pPr marL="2399760" indent="0">
              <a:buNone/>
              <a:defRPr sz="1200" b="1"/>
            </a:lvl8pPr>
            <a:lvl9pPr marL="274258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929009" y="2111897"/>
            <a:ext cx="5334000" cy="4230537"/>
          </a:xfrm>
        </p:spPr>
        <p:txBody>
          <a:bodyPr>
            <a:normAutofit/>
          </a:bodyPr>
          <a:lstStyle>
            <a:lvl1pPr>
              <a:defRPr sz="2000"/>
            </a:lvl1pPr>
            <a:lvl2pPr>
              <a:defRPr sz="2000"/>
            </a:lvl2pPr>
            <a:lvl3pPr>
              <a:defRPr sz="2000"/>
            </a:lvl3pPr>
            <a:lvl4pPr>
              <a:defRPr sz="2000"/>
            </a:lvl4pPr>
            <a:lvl5pPr>
              <a:defRPr sz="2000"/>
            </a:lvl5pPr>
            <a:lvl6pPr>
              <a:defRPr sz="1051"/>
            </a:lvl6pPr>
            <a:lvl7pPr>
              <a:defRPr sz="1051"/>
            </a:lvl7pPr>
            <a:lvl8pPr>
              <a:defRPr sz="1051"/>
            </a:lvl8pPr>
            <a:lvl9pPr>
              <a:defRPr sz="10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654B4FF-F69B-2342-AEB2-F78AA039659D}" type="slidenum">
              <a:rPr lang="en-US" smtClean="0"/>
              <a:t>‹#›</a:t>
            </a:fld>
            <a:endParaRPr lang="en-US"/>
          </a:p>
        </p:txBody>
      </p:sp>
    </p:spTree>
    <p:extLst>
      <p:ext uri="{BB962C8B-B14F-4D97-AF65-F5344CB8AC3E}">
        <p14:creationId xmlns:p14="http://schemas.microsoft.com/office/powerpoint/2010/main" val="196216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6222" y="9727"/>
            <a:ext cx="11353506" cy="1143000"/>
          </a:xfrm>
        </p:spPr>
        <p:txBody>
          <a:bodyPr anchor="ctr">
            <a:normAutofit/>
          </a:bodyPr>
          <a:lstStyle>
            <a:lvl1pPr>
              <a:defRPr sz="3999"/>
            </a:lvl1pPr>
          </a:lstStyle>
          <a:p>
            <a:r>
              <a:rPr lang="en-US"/>
              <a:t>Click to edit Master title style</a:t>
            </a:r>
          </a:p>
        </p:txBody>
      </p:sp>
      <p:sp>
        <p:nvSpPr>
          <p:cNvPr id="5" name="Slide Number Placeholder 4"/>
          <p:cNvSpPr>
            <a:spLocks noGrp="1"/>
          </p:cNvSpPr>
          <p:nvPr>
            <p:ph type="sldNum" sz="quarter" idx="12"/>
          </p:nvPr>
        </p:nvSpPr>
        <p:spPr/>
        <p:txBody>
          <a:bodyPr/>
          <a:lstStyle/>
          <a:p>
            <a:fld id="{1654B4FF-F69B-2342-AEB2-F78AA039659D}" type="slidenum">
              <a:rPr lang="en-US" smtClean="0"/>
              <a:t>‹#›</a:t>
            </a:fld>
            <a:endParaRPr lang="en-US"/>
          </a:p>
        </p:txBody>
      </p:sp>
    </p:spTree>
    <p:extLst>
      <p:ext uri="{BB962C8B-B14F-4D97-AF65-F5344CB8AC3E}">
        <p14:creationId xmlns:p14="http://schemas.microsoft.com/office/powerpoint/2010/main" val="63219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2590800" y="3581400"/>
            <a:ext cx="6756400" cy="1066800"/>
          </a:xfrm>
        </p:spPr>
        <p:txBody>
          <a:bodyPr anchor="ctr">
            <a:normAutofit/>
          </a:bodyPr>
          <a:lstStyle>
            <a:lvl1pPr marL="0" indent="0" algn="ctr">
              <a:buFont typeface="Arial" panose="020B0604020202020204" pitchFamily="34" charset="0"/>
              <a:buNone/>
              <a:defRPr sz="3599"/>
            </a:lvl1pPr>
          </a:lstStyle>
          <a:p>
            <a:pPr lvl="0"/>
            <a:r>
              <a:rPr lang="en-US"/>
              <a:t>Click to edit Master text styles</a:t>
            </a:r>
          </a:p>
        </p:txBody>
      </p:sp>
      <p:sp>
        <p:nvSpPr>
          <p:cNvPr id="13" name="Title 12"/>
          <p:cNvSpPr>
            <a:spLocks noGrp="1"/>
          </p:cNvSpPr>
          <p:nvPr>
            <p:ph type="title"/>
          </p:nvPr>
        </p:nvSpPr>
        <p:spPr>
          <a:xfrm>
            <a:off x="508000" y="533403"/>
            <a:ext cx="11176000" cy="2551093"/>
          </a:xfrm>
        </p:spPr>
        <p:txBody>
          <a:bodyPr>
            <a:normAutofit/>
          </a:bodyPr>
          <a:lstStyle>
            <a:lvl1pPr>
              <a:defRPr sz="5399"/>
            </a:lvl1pPr>
          </a:lstStyle>
          <a:p>
            <a:r>
              <a:rPr lang="en-US"/>
              <a:t>Click to edit Master title style</a:t>
            </a:r>
          </a:p>
        </p:txBody>
      </p:sp>
      <p:sp>
        <p:nvSpPr>
          <p:cNvPr id="4" name="Slide Number Placeholder 8">
            <a:extLst>
              <a:ext uri="{FF2B5EF4-FFF2-40B4-BE49-F238E27FC236}">
                <a16:creationId xmlns:a16="http://schemas.microsoft.com/office/drawing/2014/main" id="{CBE65957-A5A6-42F5-9740-F4E56DCF899B}"/>
              </a:ext>
            </a:extLst>
          </p:cNvPr>
          <p:cNvSpPr>
            <a:spLocks noGrp="1"/>
          </p:cNvSpPr>
          <p:nvPr>
            <p:ph type="sldNum" sz="quarter" idx="12"/>
          </p:nvPr>
        </p:nvSpPr>
        <p:spPr>
          <a:xfrm>
            <a:off x="11562349" y="0"/>
            <a:ext cx="543429" cy="325556"/>
          </a:xfrm>
        </p:spPr>
        <p:txBody>
          <a:bodyPr/>
          <a:lstStyle/>
          <a:p>
            <a:fld id="{1654B4FF-F69B-2342-AEB2-F78AA039659D}" type="slidenum">
              <a:rPr lang="en-US" smtClean="0"/>
              <a:t>‹#›</a:t>
            </a:fld>
            <a:endParaRPr lang="en-US"/>
          </a:p>
        </p:txBody>
      </p:sp>
    </p:spTree>
    <p:extLst>
      <p:ext uri="{BB962C8B-B14F-4D97-AF65-F5344CB8AC3E}">
        <p14:creationId xmlns:p14="http://schemas.microsoft.com/office/powerpoint/2010/main" val="1252856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01489" y="616796"/>
            <a:ext cx="11250690" cy="757255"/>
          </a:xfrm>
          <a:prstGeom prst="rect">
            <a:avLst/>
          </a:prstGeom>
        </p:spPr>
        <p:txBody>
          <a:bodyPr lIns="0" tIns="0" rIns="0" bIns="0">
            <a:noAutofit/>
          </a:bodyPr>
          <a:lstStyle>
            <a:lvl1pPr marL="0" indent="0">
              <a:buNone/>
              <a:defRPr sz="1778" b="0">
                <a:solidFill>
                  <a:schemeClr val="tx2"/>
                </a:solidFill>
              </a:defRPr>
            </a:lvl1pPr>
          </a:lstStyle>
          <a:p>
            <a:pPr lvl="0"/>
            <a:r>
              <a:rPr lang="en-US" noProof="0"/>
              <a:t>Click to add subtitle</a:t>
            </a:r>
          </a:p>
        </p:txBody>
      </p:sp>
      <p:sp>
        <p:nvSpPr>
          <p:cNvPr id="14" name="Title Placeholder 1"/>
          <p:cNvSpPr>
            <a:spLocks noGrp="1"/>
          </p:cNvSpPr>
          <p:nvPr>
            <p:ph type="title"/>
          </p:nvPr>
        </p:nvSpPr>
        <p:spPr>
          <a:xfrm>
            <a:off x="101490" y="9728"/>
            <a:ext cx="11250689" cy="573781"/>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101489" y="1527293"/>
            <a:ext cx="11250690" cy="471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Slide Number Placeholder 1">
            <a:extLst>
              <a:ext uri="{FF2B5EF4-FFF2-40B4-BE49-F238E27FC236}">
                <a16:creationId xmlns:a16="http://schemas.microsoft.com/office/drawing/2014/main" id="{B5F210B3-D561-49C4-B40B-35FE305792A0}"/>
              </a:ext>
            </a:extLst>
          </p:cNvPr>
          <p:cNvSpPr>
            <a:spLocks noGrp="1"/>
          </p:cNvSpPr>
          <p:nvPr>
            <p:ph type="sldNum" sz="quarter" idx="14"/>
          </p:nvPr>
        </p:nvSpPr>
        <p:spPr/>
        <p:txBody>
          <a:bodyPr/>
          <a:lstStyle/>
          <a:p>
            <a:fld id="{15B9BC6D-4618-43C5-911F-625754517375}" type="slidenum">
              <a:rPr lang="en-US" smtClean="0"/>
              <a:t>‹#›</a:t>
            </a:fld>
            <a:endParaRPr lang="en-US"/>
          </a:p>
        </p:txBody>
      </p:sp>
    </p:spTree>
    <p:extLst>
      <p:ext uri="{BB962C8B-B14F-4D97-AF65-F5344CB8AC3E}">
        <p14:creationId xmlns:p14="http://schemas.microsoft.com/office/powerpoint/2010/main" val="88436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pn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image" Target="../media/image1.png"/><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222" y="14272"/>
            <a:ext cx="11031559"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6222" y="1261566"/>
            <a:ext cx="11031559" cy="51571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562349" y="0"/>
            <a:ext cx="543429" cy="325556"/>
          </a:xfrm>
          <a:prstGeom prst="rect">
            <a:avLst/>
          </a:prstGeom>
        </p:spPr>
        <p:txBody>
          <a:bodyPr vert="horz" lIns="91440" tIns="45720" rIns="91440" bIns="45720" rtlCol="0" anchor="ctr"/>
          <a:lstStyle>
            <a:lvl1pPr algn="r">
              <a:defRPr sz="2000">
                <a:solidFill>
                  <a:schemeClr val="tx2"/>
                </a:solidFill>
              </a:defRPr>
            </a:lvl1pPr>
          </a:lstStyle>
          <a:p>
            <a:fld id="{1654B4FF-F69B-2342-AEB2-F78AA039659D}" type="slidenum">
              <a:rPr lang="en-US" smtClean="0"/>
              <a:pPr/>
              <a:t>‹#›</a:t>
            </a:fld>
            <a:endParaRPr lang="en-US"/>
          </a:p>
        </p:txBody>
      </p:sp>
      <p:sp>
        <p:nvSpPr>
          <p:cNvPr id="9" name="Footer Placeholder 4">
            <a:extLst>
              <a:ext uri="{FF2B5EF4-FFF2-40B4-BE49-F238E27FC236}">
                <a16:creationId xmlns:a16="http://schemas.microsoft.com/office/drawing/2014/main" id="{EE43D812-5698-426B-A301-828ACAA04970}"/>
              </a:ext>
            </a:extLst>
          </p:cNvPr>
          <p:cNvSpPr txBox="1">
            <a:spLocks/>
          </p:cNvSpPr>
          <p:nvPr userDrawn="1"/>
        </p:nvSpPr>
        <p:spPr>
          <a:xfrm>
            <a:off x="8961120" y="6647276"/>
            <a:ext cx="3318210" cy="210724"/>
          </a:xfrm>
          <a:prstGeom prst="rect">
            <a:avLst/>
          </a:prstGeom>
        </p:spPr>
        <p:txBody>
          <a:bodyPr anchor="ctr"/>
          <a:lstStyle>
            <a:defPPr>
              <a:defRPr lang="en-US"/>
            </a:defPPr>
            <a:lvl1pPr marL="0" algn="ctr" defTabSz="914400" rtl="0" eaLnBrk="1" latinLnBrk="0" hangingPunct="1">
              <a:defRPr sz="1400" i="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194"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9C73D"/>
                </a:solidFill>
                <a:effectLst/>
                <a:uLnTx/>
                <a:uFillTx/>
                <a:latin typeface="Calibri"/>
                <a:ea typeface="+mn-ea"/>
                <a:cs typeface="+mn-cs"/>
              </a:rPr>
              <a:t>Investing for tomorrow,</a:t>
            </a:r>
            <a:r>
              <a:rPr kumimoji="0" lang="en-US" sz="1400" b="1" i="1" u="none" strike="noStrike" kern="1200" cap="none" spc="0" normalizeH="0" baseline="0" noProof="0">
                <a:ln>
                  <a:noFill/>
                </a:ln>
                <a:solidFill>
                  <a:srgbClr val="A4CF47"/>
                </a:solidFill>
                <a:effectLst/>
                <a:uLnTx/>
                <a:uFillTx/>
                <a:latin typeface="Calibri"/>
                <a:ea typeface="+mn-ea"/>
                <a:cs typeface="+mn-cs"/>
              </a:rPr>
              <a:t> </a:t>
            </a:r>
            <a:r>
              <a:rPr kumimoji="0" lang="en-US" sz="1400" b="1" i="1" u="none" strike="noStrike" kern="1200" cap="none" spc="0" normalizeH="0" baseline="0" noProof="0">
                <a:ln>
                  <a:noFill/>
                </a:ln>
                <a:solidFill>
                  <a:srgbClr val="D8892A"/>
                </a:solidFill>
                <a:effectLst/>
                <a:uLnTx/>
                <a:uFillTx/>
                <a:latin typeface="Calibri"/>
                <a:ea typeface="+mn-ea"/>
                <a:cs typeface="+mn-cs"/>
              </a:rPr>
              <a:t>delivering today</a:t>
            </a:r>
            <a:r>
              <a:rPr kumimoji="0" lang="en-US" sz="1400" b="0" i="1" u="none" strike="noStrike" kern="1200" cap="none" spc="0" normalizeH="0" baseline="0" noProof="0">
                <a:ln>
                  <a:noFill/>
                </a:ln>
                <a:solidFill>
                  <a:srgbClr val="D8892A"/>
                </a:solidFill>
                <a:effectLst/>
                <a:uLnTx/>
                <a:uFillTx/>
                <a:latin typeface="Calibri"/>
                <a:ea typeface="+mn-ea"/>
                <a:cs typeface="+mn-cs"/>
              </a:rPr>
              <a:t>.</a:t>
            </a:r>
          </a:p>
        </p:txBody>
      </p:sp>
      <p:pic>
        <p:nvPicPr>
          <p:cNvPr id="5" name="Picture 4">
            <a:extLst>
              <a:ext uri="{FF2B5EF4-FFF2-40B4-BE49-F238E27FC236}">
                <a16:creationId xmlns:a16="http://schemas.microsoft.com/office/drawing/2014/main" id="{096796E3-CD73-4204-32DF-6437B774FA99}"/>
              </a:ext>
            </a:extLst>
          </p:cNvPr>
          <p:cNvPicPr>
            <a:picLocks noChangeAspect="1"/>
          </p:cNvPicPr>
          <p:nvPr userDrawn="1"/>
        </p:nvPicPr>
        <p:blipFill>
          <a:blip r:embed="rId16"/>
          <a:stretch>
            <a:fillRect/>
          </a:stretch>
        </p:blipFill>
        <p:spPr>
          <a:xfrm>
            <a:off x="11117781" y="5843016"/>
            <a:ext cx="1061149" cy="804260"/>
          </a:xfrm>
          <a:prstGeom prst="rect">
            <a:avLst/>
          </a:prstGeom>
        </p:spPr>
      </p:pic>
    </p:spTree>
    <p:extLst>
      <p:ext uri="{BB962C8B-B14F-4D97-AF65-F5344CB8AC3E}">
        <p14:creationId xmlns:p14="http://schemas.microsoft.com/office/powerpoint/2010/main" val="3846292214"/>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3983" r:id="rId9"/>
    <p:sldLayoutId id="2147484154" r:id="rId10"/>
    <p:sldLayoutId id="2147484155" r:id="rId11"/>
    <p:sldLayoutId id="2147484157" r:id="rId12"/>
    <p:sldLayoutId id="2147484166" r:id="rId13"/>
    <p:sldLayoutId id="214748417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646" rtl="0" eaLnBrk="1" latinLnBrk="0" hangingPunct="1">
        <a:lnSpc>
          <a:spcPct val="90000"/>
        </a:lnSpc>
        <a:spcBef>
          <a:spcPct val="0"/>
        </a:spcBef>
        <a:buNone/>
        <a:defRPr sz="3999" kern="1200" cap="all" baseline="0">
          <a:solidFill>
            <a:srgbClr val="057D8E"/>
          </a:solidFill>
          <a:latin typeface="+mj-lt"/>
          <a:ea typeface="+mj-ea"/>
          <a:cs typeface="+mj-cs"/>
        </a:defRPr>
      </a:lvl1pPr>
    </p:titleStyle>
    <p:bodyStyle>
      <a:lvl1pPr marL="205694" indent="-171412" algn="l" defTabSz="685646" rtl="0" eaLnBrk="1" latinLnBrk="0" hangingPunct="1">
        <a:lnSpc>
          <a:spcPct val="90000"/>
        </a:lnSpc>
        <a:spcBef>
          <a:spcPts val="1351"/>
        </a:spcBef>
        <a:buClr>
          <a:srgbClr val="D8892A"/>
        </a:buClr>
        <a:buSzPct val="100000"/>
        <a:buFont typeface="Arial" pitchFamily="34" charset="0"/>
        <a:buChar char="▪"/>
        <a:defRPr sz="2000" kern="1200">
          <a:solidFill>
            <a:schemeClr val="tx1"/>
          </a:solidFill>
          <a:latin typeface="+mn-lt"/>
          <a:ea typeface="+mn-ea"/>
          <a:cs typeface="+mn-cs"/>
        </a:defRPr>
      </a:lvl1pPr>
      <a:lvl2pPr marL="445671" indent="-171412" algn="l" defTabSz="685646" rtl="0" eaLnBrk="1" latinLnBrk="0" hangingPunct="1">
        <a:lnSpc>
          <a:spcPct val="90000"/>
        </a:lnSpc>
        <a:spcBef>
          <a:spcPts val="600"/>
        </a:spcBef>
        <a:buClr>
          <a:srgbClr val="D8892A"/>
        </a:buClr>
        <a:buSzPct val="100000"/>
        <a:buFont typeface="Arial" pitchFamily="34" charset="0"/>
        <a:buChar char="▪"/>
        <a:defRPr sz="2000" kern="1200">
          <a:solidFill>
            <a:schemeClr val="tx1"/>
          </a:solidFill>
          <a:latin typeface="+mn-lt"/>
          <a:ea typeface="+mn-ea"/>
          <a:cs typeface="+mn-cs"/>
        </a:defRPr>
      </a:lvl2pPr>
      <a:lvl3pPr marL="685646" indent="-171412" algn="l" defTabSz="685646" rtl="0" eaLnBrk="1" latinLnBrk="0" hangingPunct="1">
        <a:lnSpc>
          <a:spcPct val="90000"/>
        </a:lnSpc>
        <a:spcBef>
          <a:spcPts val="600"/>
        </a:spcBef>
        <a:buClr>
          <a:srgbClr val="D8892A"/>
        </a:buClr>
        <a:buSzPct val="100000"/>
        <a:buFont typeface="Arial" pitchFamily="34" charset="0"/>
        <a:buChar char="▪"/>
        <a:defRPr sz="2000" kern="1200">
          <a:solidFill>
            <a:schemeClr val="tx1"/>
          </a:solidFill>
          <a:latin typeface="+mn-lt"/>
          <a:ea typeface="+mn-ea"/>
          <a:cs typeface="+mn-cs"/>
        </a:defRPr>
      </a:lvl3pPr>
      <a:lvl4pPr marL="891340" indent="-137130" algn="l" defTabSz="685646" rtl="0" eaLnBrk="1" latinLnBrk="0" hangingPunct="1">
        <a:lnSpc>
          <a:spcPct val="90000"/>
        </a:lnSpc>
        <a:spcBef>
          <a:spcPts val="600"/>
        </a:spcBef>
        <a:buClr>
          <a:srgbClr val="D8892A"/>
        </a:buClr>
        <a:buSzPct val="100000"/>
        <a:buFont typeface="Arial" pitchFamily="34" charset="0"/>
        <a:buChar char="▪"/>
        <a:defRPr sz="2000" kern="1200">
          <a:solidFill>
            <a:schemeClr val="tx1"/>
          </a:solidFill>
          <a:latin typeface="+mn-lt"/>
          <a:ea typeface="+mn-ea"/>
          <a:cs typeface="+mn-cs"/>
        </a:defRPr>
      </a:lvl4pPr>
      <a:lvl5pPr marL="1097034" indent="-137130" algn="l" defTabSz="685646" rtl="0" eaLnBrk="1" latinLnBrk="0" hangingPunct="1">
        <a:lnSpc>
          <a:spcPct val="90000"/>
        </a:lnSpc>
        <a:spcBef>
          <a:spcPts val="600"/>
        </a:spcBef>
        <a:buClr>
          <a:srgbClr val="D8892A"/>
        </a:buClr>
        <a:buSzPct val="100000"/>
        <a:buFont typeface="Arial" pitchFamily="34" charset="0"/>
        <a:buChar char="▪"/>
        <a:defRPr sz="2000" kern="1200">
          <a:solidFill>
            <a:schemeClr val="tx1"/>
          </a:solidFill>
          <a:latin typeface="+mn-lt"/>
          <a:ea typeface="+mn-ea"/>
          <a:cs typeface="+mn-cs"/>
        </a:defRPr>
      </a:lvl5pPr>
      <a:lvl6pPr marL="1268445" indent="-137130" algn="l" defTabSz="685646" rtl="0" eaLnBrk="1" latinLnBrk="0" hangingPunct="1">
        <a:lnSpc>
          <a:spcPct val="90000"/>
        </a:lnSpc>
        <a:spcBef>
          <a:spcPts val="600"/>
        </a:spcBef>
        <a:buClr>
          <a:schemeClr val="accent1">
            <a:lumMod val="50000"/>
          </a:schemeClr>
        </a:buClr>
        <a:buSzPct val="100000"/>
        <a:buFont typeface="Arial" pitchFamily="34" charset="0"/>
        <a:buChar char="▪"/>
        <a:defRPr sz="1051" kern="1200">
          <a:solidFill>
            <a:schemeClr val="tx1"/>
          </a:solidFill>
          <a:latin typeface="+mn-lt"/>
          <a:ea typeface="+mn-ea"/>
          <a:cs typeface="+mn-cs"/>
        </a:defRPr>
      </a:lvl6pPr>
      <a:lvl7pPr marL="1439856" indent="-137130" algn="l" defTabSz="685646" rtl="0" eaLnBrk="1" latinLnBrk="0" hangingPunct="1">
        <a:lnSpc>
          <a:spcPct val="90000"/>
        </a:lnSpc>
        <a:spcBef>
          <a:spcPts val="600"/>
        </a:spcBef>
        <a:buClr>
          <a:schemeClr val="accent1">
            <a:lumMod val="50000"/>
          </a:schemeClr>
        </a:buClr>
        <a:buSzPct val="100000"/>
        <a:buFont typeface="Arial" pitchFamily="34" charset="0"/>
        <a:buChar char="▪"/>
        <a:defRPr sz="1051" kern="1200">
          <a:solidFill>
            <a:schemeClr val="tx1"/>
          </a:solidFill>
          <a:latin typeface="+mn-lt"/>
          <a:ea typeface="+mn-ea"/>
          <a:cs typeface="+mn-cs"/>
        </a:defRPr>
      </a:lvl7pPr>
      <a:lvl8pPr marL="1611268" indent="-137130" algn="l" defTabSz="685646" rtl="0" eaLnBrk="1" latinLnBrk="0" hangingPunct="1">
        <a:lnSpc>
          <a:spcPct val="90000"/>
        </a:lnSpc>
        <a:spcBef>
          <a:spcPts val="600"/>
        </a:spcBef>
        <a:buClr>
          <a:schemeClr val="accent1">
            <a:lumMod val="50000"/>
          </a:schemeClr>
        </a:buClr>
        <a:buSzPct val="100000"/>
        <a:buFont typeface="Arial" pitchFamily="34" charset="0"/>
        <a:buChar char="▪"/>
        <a:defRPr sz="1051" kern="1200">
          <a:solidFill>
            <a:schemeClr val="tx1"/>
          </a:solidFill>
          <a:latin typeface="+mn-lt"/>
          <a:ea typeface="+mn-ea"/>
          <a:cs typeface="+mn-cs"/>
        </a:defRPr>
      </a:lvl8pPr>
      <a:lvl9pPr marL="1782678" indent="-137130" algn="l" defTabSz="685646" rtl="0" eaLnBrk="1" latinLnBrk="0" hangingPunct="1">
        <a:lnSpc>
          <a:spcPct val="90000"/>
        </a:lnSpc>
        <a:spcBef>
          <a:spcPts val="600"/>
        </a:spcBef>
        <a:buClr>
          <a:schemeClr val="accent1">
            <a:lumMod val="50000"/>
          </a:schemeClr>
        </a:buClr>
        <a:buSzPct val="100000"/>
        <a:buFont typeface="Arial" pitchFamily="34" charset="0"/>
        <a:buChar char="▪"/>
        <a:defRPr sz="1051" kern="1200">
          <a:solidFill>
            <a:schemeClr val="tx1"/>
          </a:solidFill>
          <a:latin typeface="+mn-lt"/>
          <a:ea typeface="+mn-ea"/>
          <a:cs typeface="+mn-cs"/>
        </a:defRPr>
      </a:lvl9pPr>
    </p:bodyStyle>
    <p:otherStyle>
      <a:defPPr>
        <a:defRPr lang="en-US"/>
      </a:defPPr>
      <a:lvl1pPr marL="0" algn="l" defTabSz="685646" rtl="0" eaLnBrk="1" latinLnBrk="0" hangingPunct="1">
        <a:defRPr sz="1351" kern="1200">
          <a:solidFill>
            <a:schemeClr val="tx1"/>
          </a:solidFill>
          <a:latin typeface="+mn-lt"/>
          <a:ea typeface="+mn-ea"/>
          <a:cs typeface="+mn-cs"/>
        </a:defRPr>
      </a:lvl1pPr>
      <a:lvl2pPr marL="342822" algn="l" defTabSz="685646" rtl="0" eaLnBrk="1" latinLnBrk="0" hangingPunct="1">
        <a:defRPr sz="1351" kern="1200">
          <a:solidFill>
            <a:schemeClr val="tx1"/>
          </a:solidFill>
          <a:latin typeface="+mn-lt"/>
          <a:ea typeface="+mn-ea"/>
          <a:cs typeface="+mn-cs"/>
        </a:defRPr>
      </a:lvl2pPr>
      <a:lvl3pPr marL="685646" algn="l" defTabSz="685646" rtl="0" eaLnBrk="1" latinLnBrk="0" hangingPunct="1">
        <a:defRPr sz="1351" kern="1200">
          <a:solidFill>
            <a:schemeClr val="tx1"/>
          </a:solidFill>
          <a:latin typeface="+mn-lt"/>
          <a:ea typeface="+mn-ea"/>
          <a:cs typeface="+mn-cs"/>
        </a:defRPr>
      </a:lvl3pPr>
      <a:lvl4pPr marL="1028468" algn="l" defTabSz="685646" rtl="0" eaLnBrk="1" latinLnBrk="0" hangingPunct="1">
        <a:defRPr sz="1351" kern="1200">
          <a:solidFill>
            <a:schemeClr val="tx1"/>
          </a:solidFill>
          <a:latin typeface="+mn-lt"/>
          <a:ea typeface="+mn-ea"/>
          <a:cs typeface="+mn-cs"/>
        </a:defRPr>
      </a:lvl4pPr>
      <a:lvl5pPr marL="1371292" algn="l" defTabSz="685646" rtl="0" eaLnBrk="1" latinLnBrk="0" hangingPunct="1">
        <a:defRPr sz="1351" kern="1200">
          <a:solidFill>
            <a:schemeClr val="tx1"/>
          </a:solidFill>
          <a:latin typeface="+mn-lt"/>
          <a:ea typeface="+mn-ea"/>
          <a:cs typeface="+mn-cs"/>
        </a:defRPr>
      </a:lvl5pPr>
      <a:lvl6pPr marL="1714114" algn="l" defTabSz="685646" rtl="0" eaLnBrk="1" latinLnBrk="0" hangingPunct="1">
        <a:defRPr sz="1351" kern="1200">
          <a:solidFill>
            <a:schemeClr val="tx1"/>
          </a:solidFill>
          <a:latin typeface="+mn-lt"/>
          <a:ea typeface="+mn-ea"/>
          <a:cs typeface="+mn-cs"/>
        </a:defRPr>
      </a:lvl6pPr>
      <a:lvl7pPr marL="2056938" algn="l" defTabSz="685646" rtl="0" eaLnBrk="1" latinLnBrk="0" hangingPunct="1">
        <a:defRPr sz="1351" kern="1200">
          <a:solidFill>
            <a:schemeClr val="tx1"/>
          </a:solidFill>
          <a:latin typeface="+mn-lt"/>
          <a:ea typeface="+mn-ea"/>
          <a:cs typeface="+mn-cs"/>
        </a:defRPr>
      </a:lvl7pPr>
      <a:lvl8pPr marL="2399760" algn="l" defTabSz="685646" rtl="0" eaLnBrk="1" latinLnBrk="0" hangingPunct="1">
        <a:defRPr sz="1351" kern="1200">
          <a:solidFill>
            <a:schemeClr val="tx1"/>
          </a:solidFill>
          <a:latin typeface="+mn-lt"/>
          <a:ea typeface="+mn-ea"/>
          <a:cs typeface="+mn-cs"/>
        </a:defRPr>
      </a:lvl8pPr>
      <a:lvl9pPr marL="2742582" algn="l" defTabSz="685646"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20">
          <p15:clr>
            <a:srgbClr val="F26B43"/>
          </p15:clr>
        </p15:guide>
        <p15:guide id="4"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222" y="14272"/>
            <a:ext cx="11031559"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6222" y="1261566"/>
            <a:ext cx="11031559" cy="51571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562349" y="0"/>
            <a:ext cx="543429" cy="325556"/>
          </a:xfrm>
          <a:prstGeom prst="rect">
            <a:avLst/>
          </a:prstGeom>
        </p:spPr>
        <p:txBody>
          <a:bodyPr vert="horz" lIns="91440" tIns="45720" rIns="91440" bIns="45720" rtlCol="0" anchor="ctr"/>
          <a:lstStyle>
            <a:lvl1pPr algn="r">
              <a:defRPr sz="2000">
                <a:solidFill>
                  <a:schemeClr val="tx2"/>
                </a:solidFill>
              </a:defRPr>
            </a:lvl1pPr>
          </a:lstStyle>
          <a:p>
            <a:fld id="{1654B4FF-F69B-2342-AEB2-F78AA039659D}" type="slidenum">
              <a:rPr lang="en-US" smtClean="0"/>
              <a:pPr/>
              <a:t>‹#›</a:t>
            </a:fld>
            <a:endParaRPr lang="en-US"/>
          </a:p>
        </p:txBody>
      </p:sp>
      <p:sp>
        <p:nvSpPr>
          <p:cNvPr id="9" name="Footer Placeholder 4">
            <a:extLst>
              <a:ext uri="{FF2B5EF4-FFF2-40B4-BE49-F238E27FC236}">
                <a16:creationId xmlns:a16="http://schemas.microsoft.com/office/drawing/2014/main" id="{EE43D812-5698-426B-A301-828ACAA04970}"/>
              </a:ext>
            </a:extLst>
          </p:cNvPr>
          <p:cNvSpPr txBox="1">
            <a:spLocks/>
          </p:cNvSpPr>
          <p:nvPr userDrawn="1"/>
        </p:nvSpPr>
        <p:spPr>
          <a:xfrm>
            <a:off x="8820721" y="6629400"/>
            <a:ext cx="3385457" cy="228600"/>
          </a:xfrm>
          <a:prstGeom prst="rect">
            <a:avLst/>
          </a:prstGeom>
        </p:spPr>
        <p:txBody>
          <a:bodyPr anchor="ctr"/>
          <a:lstStyle>
            <a:defPPr>
              <a:defRPr lang="en-US"/>
            </a:defPPr>
            <a:lvl1pPr marL="0" algn="ctr" defTabSz="914400" rtl="0" eaLnBrk="1" latinLnBrk="0" hangingPunct="1">
              <a:defRPr sz="1400" i="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194"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9C73D"/>
                </a:solidFill>
                <a:effectLst/>
                <a:uLnTx/>
                <a:uFillTx/>
                <a:latin typeface="Calibri"/>
                <a:ea typeface="+mn-ea"/>
                <a:cs typeface="+mn-cs"/>
              </a:rPr>
              <a:t>Investing for tomorrow,</a:t>
            </a:r>
            <a:r>
              <a:rPr kumimoji="0" lang="en-US" sz="1400" b="1" i="1" u="none" strike="noStrike" kern="1200" cap="none" spc="0" normalizeH="0" baseline="0" noProof="0">
                <a:ln>
                  <a:noFill/>
                </a:ln>
                <a:solidFill>
                  <a:srgbClr val="A4CF47"/>
                </a:solidFill>
                <a:effectLst/>
                <a:uLnTx/>
                <a:uFillTx/>
                <a:latin typeface="Calibri"/>
                <a:ea typeface="+mn-ea"/>
                <a:cs typeface="+mn-cs"/>
              </a:rPr>
              <a:t> </a:t>
            </a:r>
            <a:r>
              <a:rPr kumimoji="0" lang="en-US" sz="1400" b="1" i="1" u="none" strike="noStrike" kern="1200" cap="none" spc="0" normalizeH="0" baseline="0" noProof="0">
                <a:ln>
                  <a:noFill/>
                </a:ln>
                <a:solidFill>
                  <a:srgbClr val="D8892A"/>
                </a:solidFill>
                <a:effectLst/>
                <a:uLnTx/>
                <a:uFillTx/>
                <a:latin typeface="Calibri"/>
                <a:ea typeface="+mn-ea"/>
                <a:cs typeface="+mn-cs"/>
              </a:rPr>
              <a:t>delivering today</a:t>
            </a:r>
            <a:r>
              <a:rPr kumimoji="0" lang="en-US" sz="1400" b="0" i="1" u="none" strike="noStrike" kern="1200" cap="none" spc="0" normalizeH="0" baseline="0" noProof="0">
                <a:ln>
                  <a:noFill/>
                </a:ln>
                <a:solidFill>
                  <a:srgbClr val="D8892A"/>
                </a:solidFill>
                <a:effectLst/>
                <a:uLnTx/>
                <a:uFillTx/>
                <a:latin typeface="Calibri"/>
                <a:ea typeface="+mn-ea"/>
                <a:cs typeface="+mn-cs"/>
              </a:rPr>
              <a:t>.</a:t>
            </a:r>
          </a:p>
        </p:txBody>
      </p:sp>
      <p:pic>
        <p:nvPicPr>
          <p:cNvPr id="5" name="Picture 4">
            <a:extLst>
              <a:ext uri="{FF2B5EF4-FFF2-40B4-BE49-F238E27FC236}">
                <a16:creationId xmlns:a16="http://schemas.microsoft.com/office/drawing/2014/main" id="{096796E3-CD73-4204-32DF-6437B774FA99}"/>
              </a:ext>
            </a:extLst>
          </p:cNvPr>
          <p:cNvPicPr>
            <a:picLocks noChangeAspect="1"/>
          </p:cNvPicPr>
          <p:nvPr userDrawn="1"/>
        </p:nvPicPr>
        <p:blipFill>
          <a:blip r:embed="rId17"/>
          <a:stretch>
            <a:fillRect/>
          </a:stretch>
        </p:blipFill>
        <p:spPr>
          <a:xfrm>
            <a:off x="11117781" y="5843016"/>
            <a:ext cx="1061149" cy="804260"/>
          </a:xfrm>
          <a:prstGeom prst="rect">
            <a:avLst/>
          </a:prstGeom>
        </p:spPr>
      </p:pic>
    </p:spTree>
    <p:extLst>
      <p:ext uri="{BB962C8B-B14F-4D97-AF65-F5344CB8AC3E}">
        <p14:creationId xmlns:p14="http://schemas.microsoft.com/office/powerpoint/2010/main" val="1075845619"/>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40" r:id="rId10"/>
    <p:sldLayoutId id="2147484241" r:id="rId11"/>
    <p:sldLayoutId id="2147484242" r:id="rId12"/>
    <p:sldLayoutId id="2147484243" r:id="rId13"/>
    <p:sldLayoutId id="2147484244" r:id="rId14"/>
    <p:sldLayoutId id="214748424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646" rtl="0" eaLnBrk="1" latinLnBrk="0" hangingPunct="1">
        <a:lnSpc>
          <a:spcPct val="90000"/>
        </a:lnSpc>
        <a:spcBef>
          <a:spcPct val="0"/>
        </a:spcBef>
        <a:buNone/>
        <a:defRPr sz="3999" kern="1200" cap="all" baseline="0">
          <a:solidFill>
            <a:srgbClr val="057D8E"/>
          </a:solidFill>
          <a:latin typeface="+mj-lt"/>
          <a:ea typeface="+mj-ea"/>
          <a:cs typeface="+mj-cs"/>
        </a:defRPr>
      </a:lvl1pPr>
    </p:titleStyle>
    <p:bodyStyle>
      <a:lvl1pPr marL="205694" indent="-171412" algn="l" defTabSz="685646" rtl="0" eaLnBrk="1" latinLnBrk="0" hangingPunct="1">
        <a:lnSpc>
          <a:spcPct val="90000"/>
        </a:lnSpc>
        <a:spcBef>
          <a:spcPts val="1351"/>
        </a:spcBef>
        <a:buClr>
          <a:srgbClr val="D8892A"/>
        </a:buClr>
        <a:buSzPct val="100000"/>
        <a:buFont typeface="Arial" pitchFamily="34" charset="0"/>
        <a:buChar char="▪"/>
        <a:defRPr sz="2000" kern="1200">
          <a:solidFill>
            <a:schemeClr val="tx1"/>
          </a:solidFill>
          <a:latin typeface="+mn-lt"/>
          <a:ea typeface="+mn-ea"/>
          <a:cs typeface="+mn-cs"/>
        </a:defRPr>
      </a:lvl1pPr>
      <a:lvl2pPr marL="445671" indent="-171412" algn="l" defTabSz="685646" rtl="0" eaLnBrk="1" latinLnBrk="0" hangingPunct="1">
        <a:lnSpc>
          <a:spcPct val="90000"/>
        </a:lnSpc>
        <a:spcBef>
          <a:spcPts val="600"/>
        </a:spcBef>
        <a:buClr>
          <a:srgbClr val="D8892A"/>
        </a:buClr>
        <a:buSzPct val="100000"/>
        <a:buFont typeface="Arial" pitchFamily="34" charset="0"/>
        <a:buChar char="▪"/>
        <a:defRPr sz="2000" kern="1200">
          <a:solidFill>
            <a:schemeClr val="tx1"/>
          </a:solidFill>
          <a:latin typeface="+mn-lt"/>
          <a:ea typeface="+mn-ea"/>
          <a:cs typeface="+mn-cs"/>
        </a:defRPr>
      </a:lvl2pPr>
      <a:lvl3pPr marL="685646" indent="-171412" algn="l" defTabSz="685646" rtl="0" eaLnBrk="1" latinLnBrk="0" hangingPunct="1">
        <a:lnSpc>
          <a:spcPct val="90000"/>
        </a:lnSpc>
        <a:spcBef>
          <a:spcPts val="600"/>
        </a:spcBef>
        <a:buClr>
          <a:srgbClr val="D8892A"/>
        </a:buClr>
        <a:buSzPct val="100000"/>
        <a:buFont typeface="Arial" pitchFamily="34" charset="0"/>
        <a:buChar char="▪"/>
        <a:defRPr sz="2000" kern="1200">
          <a:solidFill>
            <a:schemeClr val="tx1"/>
          </a:solidFill>
          <a:latin typeface="+mn-lt"/>
          <a:ea typeface="+mn-ea"/>
          <a:cs typeface="+mn-cs"/>
        </a:defRPr>
      </a:lvl3pPr>
      <a:lvl4pPr marL="891340" indent="-137130" algn="l" defTabSz="685646" rtl="0" eaLnBrk="1" latinLnBrk="0" hangingPunct="1">
        <a:lnSpc>
          <a:spcPct val="90000"/>
        </a:lnSpc>
        <a:spcBef>
          <a:spcPts val="600"/>
        </a:spcBef>
        <a:buClr>
          <a:srgbClr val="D8892A"/>
        </a:buClr>
        <a:buSzPct val="100000"/>
        <a:buFont typeface="Arial" pitchFamily="34" charset="0"/>
        <a:buChar char="▪"/>
        <a:defRPr sz="2000" kern="1200">
          <a:solidFill>
            <a:schemeClr val="tx1"/>
          </a:solidFill>
          <a:latin typeface="+mn-lt"/>
          <a:ea typeface="+mn-ea"/>
          <a:cs typeface="+mn-cs"/>
        </a:defRPr>
      </a:lvl4pPr>
      <a:lvl5pPr marL="1097034" indent="-137130" algn="l" defTabSz="685646" rtl="0" eaLnBrk="1" latinLnBrk="0" hangingPunct="1">
        <a:lnSpc>
          <a:spcPct val="90000"/>
        </a:lnSpc>
        <a:spcBef>
          <a:spcPts val="600"/>
        </a:spcBef>
        <a:buClr>
          <a:srgbClr val="D8892A"/>
        </a:buClr>
        <a:buSzPct val="100000"/>
        <a:buFont typeface="Arial" pitchFamily="34" charset="0"/>
        <a:buChar char="▪"/>
        <a:defRPr sz="2000" kern="1200">
          <a:solidFill>
            <a:schemeClr val="tx1"/>
          </a:solidFill>
          <a:latin typeface="+mn-lt"/>
          <a:ea typeface="+mn-ea"/>
          <a:cs typeface="+mn-cs"/>
        </a:defRPr>
      </a:lvl5pPr>
      <a:lvl6pPr marL="1268445" indent="-137130" algn="l" defTabSz="685646" rtl="0" eaLnBrk="1" latinLnBrk="0" hangingPunct="1">
        <a:lnSpc>
          <a:spcPct val="90000"/>
        </a:lnSpc>
        <a:spcBef>
          <a:spcPts val="600"/>
        </a:spcBef>
        <a:buClr>
          <a:schemeClr val="accent1">
            <a:lumMod val="50000"/>
          </a:schemeClr>
        </a:buClr>
        <a:buSzPct val="100000"/>
        <a:buFont typeface="Arial" pitchFamily="34" charset="0"/>
        <a:buChar char="▪"/>
        <a:defRPr sz="1051" kern="1200">
          <a:solidFill>
            <a:schemeClr val="tx1"/>
          </a:solidFill>
          <a:latin typeface="+mn-lt"/>
          <a:ea typeface="+mn-ea"/>
          <a:cs typeface="+mn-cs"/>
        </a:defRPr>
      </a:lvl6pPr>
      <a:lvl7pPr marL="1439856" indent="-137130" algn="l" defTabSz="685646" rtl="0" eaLnBrk="1" latinLnBrk="0" hangingPunct="1">
        <a:lnSpc>
          <a:spcPct val="90000"/>
        </a:lnSpc>
        <a:spcBef>
          <a:spcPts val="600"/>
        </a:spcBef>
        <a:buClr>
          <a:schemeClr val="accent1">
            <a:lumMod val="50000"/>
          </a:schemeClr>
        </a:buClr>
        <a:buSzPct val="100000"/>
        <a:buFont typeface="Arial" pitchFamily="34" charset="0"/>
        <a:buChar char="▪"/>
        <a:defRPr sz="1051" kern="1200">
          <a:solidFill>
            <a:schemeClr val="tx1"/>
          </a:solidFill>
          <a:latin typeface="+mn-lt"/>
          <a:ea typeface="+mn-ea"/>
          <a:cs typeface="+mn-cs"/>
        </a:defRPr>
      </a:lvl7pPr>
      <a:lvl8pPr marL="1611268" indent="-137130" algn="l" defTabSz="685646" rtl="0" eaLnBrk="1" latinLnBrk="0" hangingPunct="1">
        <a:lnSpc>
          <a:spcPct val="90000"/>
        </a:lnSpc>
        <a:spcBef>
          <a:spcPts val="600"/>
        </a:spcBef>
        <a:buClr>
          <a:schemeClr val="accent1">
            <a:lumMod val="50000"/>
          </a:schemeClr>
        </a:buClr>
        <a:buSzPct val="100000"/>
        <a:buFont typeface="Arial" pitchFamily="34" charset="0"/>
        <a:buChar char="▪"/>
        <a:defRPr sz="1051" kern="1200">
          <a:solidFill>
            <a:schemeClr val="tx1"/>
          </a:solidFill>
          <a:latin typeface="+mn-lt"/>
          <a:ea typeface="+mn-ea"/>
          <a:cs typeface="+mn-cs"/>
        </a:defRPr>
      </a:lvl8pPr>
      <a:lvl9pPr marL="1782678" indent="-137130" algn="l" defTabSz="685646" rtl="0" eaLnBrk="1" latinLnBrk="0" hangingPunct="1">
        <a:lnSpc>
          <a:spcPct val="90000"/>
        </a:lnSpc>
        <a:spcBef>
          <a:spcPts val="600"/>
        </a:spcBef>
        <a:buClr>
          <a:schemeClr val="accent1">
            <a:lumMod val="50000"/>
          </a:schemeClr>
        </a:buClr>
        <a:buSzPct val="100000"/>
        <a:buFont typeface="Arial" pitchFamily="34" charset="0"/>
        <a:buChar char="▪"/>
        <a:defRPr sz="1051" kern="1200">
          <a:solidFill>
            <a:schemeClr val="tx1"/>
          </a:solidFill>
          <a:latin typeface="+mn-lt"/>
          <a:ea typeface="+mn-ea"/>
          <a:cs typeface="+mn-cs"/>
        </a:defRPr>
      </a:lvl9pPr>
    </p:bodyStyle>
    <p:otherStyle>
      <a:defPPr>
        <a:defRPr lang="en-US"/>
      </a:defPPr>
      <a:lvl1pPr marL="0" algn="l" defTabSz="685646" rtl="0" eaLnBrk="1" latinLnBrk="0" hangingPunct="1">
        <a:defRPr sz="1351" kern="1200">
          <a:solidFill>
            <a:schemeClr val="tx1"/>
          </a:solidFill>
          <a:latin typeface="+mn-lt"/>
          <a:ea typeface="+mn-ea"/>
          <a:cs typeface="+mn-cs"/>
        </a:defRPr>
      </a:lvl1pPr>
      <a:lvl2pPr marL="342822" algn="l" defTabSz="685646" rtl="0" eaLnBrk="1" latinLnBrk="0" hangingPunct="1">
        <a:defRPr sz="1351" kern="1200">
          <a:solidFill>
            <a:schemeClr val="tx1"/>
          </a:solidFill>
          <a:latin typeface="+mn-lt"/>
          <a:ea typeface="+mn-ea"/>
          <a:cs typeface="+mn-cs"/>
        </a:defRPr>
      </a:lvl2pPr>
      <a:lvl3pPr marL="685646" algn="l" defTabSz="685646" rtl="0" eaLnBrk="1" latinLnBrk="0" hangingPunct="1">
        <a:defRPr sz="1351" kern="1200">
          <a:solidFill>
            <a:schemeClr val="tx1"/>
          </a:solidFill>
          <a:latin typeface="+mn-lt"/>
          <a:ea typeface="+mn-ea"/>
          <a:cs typeface="+mn-cs"/>
        </a:defRPr>
      </a:lvl3pPr>
      <a:lvl4pPr marL="1028468" algn="l" defTabSz="685646" rtl="0" eaLnBrk="1" latinLnBrk="0" hangingPunct="1">
        <a:defRPr sz="1351" kern="1200">
          <a:solidFill>
            <a:schemeClr val="tx1"/>
          </a:solidFill>
          <a:latin typeface="+mn-lt"/>
          <a:ea typeface="+mn-ea"/>
          <a:cs typeface="+mn-cs"/>
        </a:defRPr>
      </a:lvl4pPr>
      <a:lvl5pPr marL="1371292" algn="l" defTabSz="685646" rtl="0" eaLnBrk="1" latinLnBrk="0" hangingPunct="1">
        <a:defRPr sz="1351" kern="1200">
          <a:solidFill>
            <a:schemeClr val="tx1"/>
          </a:solidFill>
          <a:latin typeface="+mn-lt"/>
          <a:ea typeface="+mn-ea"/>
          <a:cs typeface="+mn-cs"/>
        </a:defRPr>
      </a:lvl5pPr>
      <a:lvl6pPr marL="1714114" algn="l" defTabSz="685646" rtl="0" eaLnBrk="1" latinLnBrk="0" hangingPunct="1">
        <a:defRPr sz="1351" kern="1200">
          <a:solidFill>
            <a:schemeClr val="tx1"/>
          </a:solidFill>
          <a:latin typeface="+mn-lt"/>
          <a:ea typeface="+mn-ea"/>
          <a:cs typeface="+mn-cs"/>
        </a:defRPr>
      </a:lvl6pPr>
      <a:lvl7pPr marL="2056938" algn="l" defTabSz="685646" rtl="0" eaLnBrk="1" latinLnBrk="0" hangingPunct="1">
        <a:defRPr sz="1351" kern="1200">
          <a:solidFill>
            <a:schemeClr val="tx1"/>
          </a:solidFill>
          <a:latin typeface="+mn-lt"/>
          <a:ea typeface="+mn-ea"/>
          <a:cs typeface="+mn-cs"/>
        </a:defRPr>
      </a:lvl7pPr>
      <a:lvl8pPr marL="2399760" algn="l" defTabSz="685646" rtl="0" eaLnBrk="1" latinLnBrk="0" hangingPunct="1">
        <a:defRPr sz="1351" kern="1200">
          <a:solidFill>
            <a:schemeClr val="tx1"/>
          </a:solidFill>
          <a:latin typeface="+mn-lt"/>
          <a:ea typeface="+mn-ea"/>
          <a:cs typeface="+mn-cs"/>
        </a:defRPr>
      </a:lvl8pPr>
      <a:lvl9pPr marL="2742582" algn="l" defTabSz="685646"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20">
          <p15:clr>
            <a:srgbClr val="F26B43"/>
          </p15:clr>
        </p15:guide>
        <p15:guide id="4"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222" y="14272"/>
            <a:ext cx="11031559"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6222" y="1261566"/>
            <a:ext cx="11031559" cy="51571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562349" y="0"/>
            <a:ext cx="543429" cy="325556"/>
          </a:xfrm>
          <a:prstGeom prst="rect">
            <a:avLst/>
          </a:prstGeom>
        </p:spPr>
        <p:txBody>
          <a:bodyPr vert="horz" lIns="91440" tIns="45720" rIns="91440" bIns="45720" rtlCol="0" anchor="ctr"/>
          <a:lstStyle>
            <a:lvl1pPr algn="r">
              <a:defRPr sz="2000">
                <a:solidFill>
                  <a:schemeClr val="tx2"/>
                </a:solidFill>
              </a:defRPr>
            </a:lvl1pPr>
          </a:lstStyle>
          <a:p>
            <a:fld id="{1654B4FF-F69B-2342-AEB2-F78AA039659D}" type="slidenum">
              <a:rPr lang="en-US" smtClean="0"/>
              <a:pPr/>
              <a:t>‹#›</a:t>
            </a:fld>
            <a:endParaRPr lang="en-US"/>
          </a:p>
        </p:txBody>
      </p:sp>
      <p:sp>
        <p:nvSpPr>
          <p:cNvPr id="9" name="Footer Placeholder 4">
            <a:extLst>
              <a:ext uri="{FF2B5EF4-FFF2-40B4-BE49-F238E27FC236}">
                <a16:creationId xmlns:a16="http://schemas.microsoft.com/office/drawing/2014/main" id="{EE43D812-5698-426B-A301-828ACAA04970}"/>
              </a:ext>
            </a:extLst>
          </p:cNvPr>
          <p:cNvSpPr txBox="1">
            <a:spLocks/>
          </p:cNvSpPr>
          <p:nvPr userDrawn="1"/>
        </p:nvSpPr>
        <p:spPr>
          <a:xfrm>
            <a:off x="8820721" y="6629400"/>
            <a:ext cx="3385457" cy="228600"/>
          </a:xfrm>
          <a:prstGeom prst="rect">
            <a:avLst/>
          </a:prstGeom>
        </p:spPr>
        <p:txBody>
          <a:bodyPr anchor="ctr"/>
          <a:lstStyle>
            <a:defPPr>
              <a:defRPr lang="en-US"/>
            </a:defPPr>
            <a:lvl1pPr marL="0" algn="ctr" defTabSz="914400" rtl="0" eaLnBrk="1" latinLnBrk="0" hangingPunct="1">
              <a:defRPr sz="1400" i="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194"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9C73D"/>
                </a:solidFill>
                <a:effectLst/>
                <a:uLnTx/>
                <a:uFillTx/>
                <a:latin typeface="Calibri"/>
                <a:ea typeface="+mn-ea"/>
                <a:cs typeface="+mn-cs"/>
              </a:rPr>
              <a:t>Investing for tomorrow,</a:t>
            </a:r>
            <a:r>
              <a:rPr kumimoji="0" lang="en-US" sz="1400" b="1" i="1" u="none" strike="noStrike" kern="1200" cap="none" spc="0" normalizeH="0" baseline="0" noProof="0">
                <a:ln>
                  <a:noFill/>
                </a:ln>
                <a:solidFill>
                  <a:srgbClr val="A4CF47"/>
                </a:solidFill>
                <a:effectLst/>
                <a:uLnTx/>
                <a:uFillTx/>
                <a:latin typeface="Calibri"/>
                <a:ea typeface="+mn-ea"/>
                <a:cs typeface="+mn-cs"/>
              </a:rPr>
              <a:t> </a:t>
            </a:r>
            <a:r>
              <a:rPr kumimoji="0" lang="en-US" sz="1400" b="1" i="1" u="none" strike="noStrike" kern="1200" cap="none" spc="0" normalizeH="0" baseline="0" noProof="0">
                <a:ln>
                  <a:noFill/>
                </a:ln>
                <a:solidFill>
                  <a:srgbClr val="D8892A"/>
                </a:solidFill>
                <a:effectLst/>
                <a:uLnTx/>
                <a:uFillTx/>
                <a:latin typeface="Calibri"/>
                <a:ea typeface="+mn-ea"/>
                <a:cs typeface="+mn-cs"/>
              </a:rPr>
              <a:t>delivering today</a:t>
            </a:r>
            <a:r>
              <a:rPr kumimoji="0" lang="en-US" sz="1400" b="0" i="1" u="none" strike="noStrike" kern="1200" cap="none" spc="0" normalizeH="0" baseline="0" noProof="0">
                <a:ln>
                  <a:noFill/>
                </a:ln>
                <a:solidFill>
                  <a:srgbClr val="D8892A"/>
                </a:solidFill>
                <a:effectLst/>
                <a:uLnTx/>
                <a:uFillTx/>
                <a:latin typeface="Calibri"/>
                <a:ea typeface="+mn-ea"/>
                <a:cs typeface="+mn-cs"/>
              </a:rPr>
              <a:t>.</a:t>
            </a:r>
          </a:p>
        </p:txBody>
      </p:sp>
      <p:pic>
        <p:nvPicPr>
          <p:cNvPr id="5" name="Picture 4">
            <a:extLst>
              <a:ext uri="{FF2B5EF4-FFF2-40B4-BE49-F238E27FC236}">
                <a16:creationId xmlns:a16="http://schemas.microsoft.com/office/drawing/2014/main" id="{096796E3-CD73-4204-32DF-6437B774FA99}"/>
              </a:ext>
            </a:extLst>
          </p:cNvPr>
          <p:cNvPicPr>
            <a:picLocks noChangeAspect="1"/>
          </p:cNvPicPr>
          <p:nvPr userDrawn="1"/>
        </p:nvPicPr>
        <p:blipFill>
          <a:blip r:embed="rId28"/>
          <a:stretch>
            <a:fillRect/>
          </a:stretch>
        </p:blipFill>
        <p:spPr>
          <a:xfrm>
            <a:off x="11117781" y="5843016"/>
            <a:ext cx="1061149" cy="804260"/>
          </a:xfrm>
          <a:prstGeom prst="rect">
            <a:avLst/>
          </a:prstGeom>
        </p:spPr>
      </p:pic>
    </p:spTree>
    <p:extLst>
      <p:ext uri="{BB962C8B-B14F-4D97-AF65-F5344CB8AC3E}">
        <p14:creationId xmlns:p14="http://schemas.microsoft.com/office/powerpoint/2010/main" val="2167758665"/>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 id="2147484259" r:id="rId12"/>
    <p:sldLayoutId id="2147484260" r:id="rId13"/>
    <p:sldLayoutId id="2147484261" r:id="rId14"/>
    <p:sldLayoutId id="2147484262" r:id="rId15"/>
    <p:sldLayoutId id="2147484263" r:id="rId16"/>
    <p:sldLayoutId id="2147484264" r:id="rId17"/>
    <p:sldLayoutId id="2147484265" r:id="rId18"/>
    <p:sldLayoutId id="2147484266" r:id="rId19"/>
    <p:sldLayoutId id="2147484267" r:id="rId20"/>
    <p:sldLayoutId id="2147484268" r:id="rId21"/>
    <p:sldLayoutId id="2147484270" r:id="rId22"/>
    <p:sldLayoutId id="2147484271" r:id="rId23"/>
    <p:sldLayoutId id="2147484272" r:id="rId24"/>
    <p:sldLayoutId id="2147484273" r:id="rId25"/>
    <p:sldLayoutId id="2147484274"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646" rtl="0" eaLnBrk="1" latinLnBrk="0" hangingPunct="1">
        <a:lnSpc>
          <a:spcPct val="90000"/>
        </a:lnSpc>
        <a:spcBef>
          <a:spcPct val="0"/>
        </a:spcBef>
        <a:buNone/>
        <a:defRPr sz="3999" kern="1200" cap="all" baseline="0">
          <a:solidFill>
            <a:srgbClr val="057D8E"/>
          </a:solidFill>
          <a:latin typeface="+mj-lt"/>
          <a:ea typeface="+mj-ea"/>
          <a:cs typeface="+mj-cs"/>
        </a:defRPr>
      </a:lvl1pPr>
    </p:titleStyle>
    <p:bodyStyle>
      <a:lvl1pPr marL="205694" indent="-171412" algn="l" defTabSz="685646" rtl="0" eaLnBrk="1" latinLnBrk="0" hangingPunct="1">
        <a:lnSpc>
          <a:spcPct val="90000"/>
        </a:lnSpc>
        <a:spcBef>
          <a:spcPts val="1351"/>
        </a:spcBef>
        <a:buClr>
          <a:srgbClr val="D8892A"/>
        </a:buClr>
        <a:buSzPct val="100000"/>
        <a:buFont typeface="Arial" pitchFamily="34" charset="0"/>
        <a:buChar char="▪"/>
        <a:defRPr sz="2000" kern="1200">
          <a:solidFill>
            <a:schemeClr val="tx1"/>
          </a:solidFill>
          <a:latin typeface="+mn-lt"/>
          <a:ea typeface="+mn-ea"/>
          <a:cs typeface="+mn-cs"/>
        </a:defRPr>
      </a:lvl1pPr>
      <a:lvl2pPr marL="445671" indent="-171412" algn="l" defTabSz="685646" rtl="0" eaLnBrk="1" latinLnBrk="0" hangingPunct="1">
        <a:lnSpc>
          <a:spcPct val="90000"/>
        </a:lnSpc>
        <a:spcBef>
          <a:spcPts val="600"/>
        </a:spcBef>
        <a:buClr>
          <a:srgbClr val="D8892A"/>
        </a:buClr>
        <a:buSzPct val="100000"/>
        <a:buFont typeface="Arial" pitchFamily="34" charset="0"/>
        <a:buChar char="▪"/>
        <a:defRPr sz="2000" kern="1200">
          <a:solidFill>
            <a:schemeClr val="tx1"/>
          </a:solidFill>
          <a:latin typeface="+mn-lt"/>
          <a:ea typeface="+mn-ea"/>
          <a:cs typeface="+mn-cs"/>
        </a:defRPr>
      </a:lvl2pPr>
      <a:lvl3pPr marL="685646" indent="-171412" algn="l" defTabSz="685646" rtl="0" eaLnBrk="1" latinLnBrk="0" hangingPunct="1">
        <a:lnSpc>
          <a:spcPct val="90000"/>
        </a:lnSpc>
        <a:spcBef>
          <a:spcPts val="600"/>
        </a:spcBef>
        <a:buClr>
          <a:srgbClr val="D8892A"/>
        </a:buClr>
        <a:buSzPct val="100000"/>
        <a:buFont typeface="Arial" pitchFamily="34" charset="0"/>
        <a:buChar char="▪"/>
        <a:defRPr sz="2000" kern="1200">
          <a:solidFill>
            <a:schemeClr val="tx1"/>
          </a:solidFill>
          <a:latin typeface="+mn-lt"/>
          <a:ea typeface="+mn-ea"/>
          <a:cs typeface="+mn-cs"/>
        </a:defRPr>
      </a:lvl3pPr>
      <a:lvl4pPr marL="891340" indent="-137130" algn="l" defTabSz="685646" rtl="0" eaLnBrk="1" latinLnBrk="0" hangingPunct="1">
        <a:lnSpc>
          <a:spcPct val="90000"/>
        </a:lnSpc>
        <a:spcBef>
          <a:spcPts val="600"/>
        </a:spcBef>
        <a:buClr>
          <a:srgbClr val="D8892A"/>
        </a:buClr>
        <a:buSzPct val="100000"/>
        <a:buFont typeface="Arial" pitchFamily="34" charset="0"/>
        <a:buChar char="▪"/>
        <a:defRPr sz="2000" kern="1200">
          <a:solidFill>
            <a:schemeClr val="tx1"/>
          </a:solidFill>
          <a:latin typeface="+mn-lt"/>
          <a:ea typeface="+mn-ea"/>
          <a:cs typeface="+mn-cs"/>
        </a:defRPr>
      </a:lvl4pPr>
      <a:lvl5pPr marL="1097034" indent="-137130" algn="l" defTabSz="685646" rtl="0" eaLnBrk="1" latinLnBrk="0" hangingPunct="1">
        <a:lnSpc>
          <a:spcPct val="90000"/>
        </a:lnSpc>
        <a:spcBef>
          <a:spcPts val="600"/>
        </a:spcBef>
        <a:buClr>
          <a:srgbClr val="D8892A"/>
        </a:buClr>
        <a:buSzPct val="100000"/>
        <a:buFont typeface="Arial" pitchFamily="34" charset="0"/>
        <a:buChar char="▪"/>
        <a:defRPr sz="2000" kern="1200">
          <a:solidFill>
            <a:schemeClr val="tx1"/>
          </a:solidFill>
          <a:latin typeface="+mn-lt"/>
          <a:ea typeface="+mn-ea"/>
          <a:cs typeface="+mn-cs"/>
        </a:defRPr>
      </a:lvl5pPr>
      <a:lvl6pPr marL="1268445" indent="-137130" algn="l" defTabSz="685646" rtl="0" eaLnBrk="1" latinLnBrk="0" hangingPunct="1">
        <a:lnSpc>
          <a:spcPct val="90000"/>
        </a:lnSpc>
        <a:spcBef>
          <a:spcPts val="600"/>
        </a:spcBef>
        <a:buClr>
          <a:schemeClr val="accent1">
            <a:lumMod val="50000"/>
          </a:schemeClr>
        </a:buClr>
        <a:buSzPct val="100000"/>
        <a:buFont typeface="Arial" pitchFamily="34" charset="0"/>
        <a:buChar char="▪"/>
        <a:defRPr sz="1051" kern="1200">
          <a:solidFill>
            <a:schemeClr val="tx1"/>
          </a:solidFill>
          <a:latin typeface="+mn-lt"/>
          <a:ea typeface="+mn-ea"/>
          <a:cs typeface="+mn-cs"/>
        </a:defRPr>
      </a:lvl6pPr>
      <a:lvl7pPr marL="1439856" indent="-137130" algn="l" defTabSz="685646" rtl="0" eaLnBrk="1" latinLnBrk="0" hangingPunct="1">
        <a:lnSpc>
          <a:spcPct val="90000"/>
        </a:lnSpc>
        <a:spcBef>
          <a:spcPts val="600"/>
        </a:spcBef>
        <a:buClr>
          <a:schemeClr val="accent1">
            <a:lumMod val="50000"/>
          </a:schemeClr>
        </a:buClr>
        <a:buSzPct val="100000"/>
        <a:buFont typeface="Arial" pitchFamily="34" charset="0"/>
        <a:buChar char="▪"/>
        <a:defRPr sz="1051" kern="1200">
          <a:solidFill>
            <a:schemeClr val="tx1"/>
          </a:solidFill>
          <a:latin typeface="+mn-lt"/>
          <a:ea typeface="+mn-ea"/>
          <a:cs typeface="+mn-cs"/>
        </a:defRPr>
      </a:lvl7pPr>
      <a:lvl8pPr marL="1611268" indent="-137130" algn="l" defTabSz="685646" rtl="0" eaLnBrk="1" latinLnBrk="0" hangingPunct="1">
        <a:lnSpc>
          <a:spcPct val="90000"/>
        </a:lnSpc>
        <a:spcBef>
          <a:spcPts val="600"/>
        </a:spcBef>
        <a:buClr>
          <a:schemeClr val="accent1">
            <a:lumMod val="50000"/>
          </a:schemeClr>
        </a:buClr>
        <a:buSzPct val="100000"/>
        <a:buFont typeface="Arial" pitchFamily="34" charset="0"/>
        <a:buChar char="▪"/>
        <a:defRPr sz="1051" kern="1200">
          <a:solidFill>
            <a:schemeClr val="tx1"/>
          </a:solidFill>
          <a:latin typeface="+mn-lt"/>
          <a:ea typeface="+mn-ea"/>
          <a:cs typeface="+mn-cs"/>
        </a:defRPr>
      </a:lvl8pPr>
      <a:lvl9pPr marL="1782678" indent="-137130" algn="l" defTabSz="685646" rtl="0" eaLnBrk="1" latinLnBrk="0" hangingPunct="1">
        <a:lnSpc>
          <a:spcPct val="90000"/>
        </a:lnSpc>
        <a:spcBef>
          <a:spcPts val="600"/>
        </a:spcBef>
        <a:buClr>
          <a:schemeClr val="accent1">
            <a:lumMod val="50000"/>
          </a:schemeClr>
        </a:buClr>
        <a:buSzPct val="100000"/>
        <a:buFont typeface="Arial" pitchFamily="34" charset="0"/>
        <a:buChar char="▪"/>
        <a:defRPr sz="1051" kern="1200">
          <a:solidFill>
            <a:schemeClr val="tx1"/>
          </a:solidFill>
          <a:latin typeface="+mn-lt"/>
          <a:ea typeface="+mn-ea"/>
          <a:cs typeface="+mn-cs"/>
        </a:defRPr>
      </a:lvl9pPr>
    </p:bodyStyle>
    <p:otherStyle>
      <a:defPPr>
        <a:defRPr lang="en-US"/>
      </a:defPPr>
      <a:lvl1pPr marL="0" algn="l" defTabSz="685646" rtl="0" eaLnBrk="1" latinLnBrk="0" hangingPunct="1">
        <a:defRPr sz="1351" kern="1200">
          <a:solidFill>
            <a:schemeClr val="tx1"/>
          </a:solidFill>
          <a:latin typeface="+mn-lt"/>
          <a:ea typeface="+mn-ea"/>
          <a:cs typeface="+mn-cs"/>
        </a:defRPr>
      </a:lvl1pPr>
      <a:lvl2pPr marL="342822" algn="l" defTabSz="685646" rtl="0" eaLnBrk="1" latinLnBrk="0" hangingPunct="1">
        <a:defRPr sz="1351" kern="1200">
          <a:solidFill>
            <a:schemeClr val="tx1"/>
          </a:solidFill>
          <a:latin typeface="+mn-lt"/>
          <a:ea typeface="+mn-ea"/>
          <a:cs typeface="+mn-cs"/>
        </a:defRPr>
      </a:lvl2pPr>
      <a:lvl3pPr marL="685646" algn="l" defTabSz="685646" rtl="0" eaLnBrk="1" latinLnBrk="0" hangingPunct="1">
        <a:defRPr sz="1351" kern="1200">
          <a:solidFill>
            <a:schemeClr val="tx1"/>
          </a:solidFill>
          <a:latin typeface="+mn-lt"/>
          <a:ea typeface="+mn-ea"/>
          <a:cs typeface="+mn-cs"/>
        </a:defRPr>
      </a:lvl3pPr>
      <a:lvl4pPr marL="1028468" algn="l" defTabSz="685646" rtl="0" eaLnBrk="1" latinLnBrk="0" hangingPunct="1">
        <a:defRPr sz="1351" kern="1200">
          <a:solidFill>
            <a:schemeClr val="tx1"/>
          </a:solidFill>
          <a:latin typeface="+mn-lt"/>
          <a:ea typeface="+mn-ea"/>
          <a:cs typeface="+mn-cs"/>
        </a:defRPr>
      </a:lvl4pPr>
      <a:lvl5pPr marL="1371292" algn="l" defTabSz="685646" rtl="0" eaLnBrk="1" latinLnBrk="0" hangingPunct="1">
        <a:defRPr sz="1351" kern="1200">
          <a:solidFill>
            <a:schemeClr val="tx1"/>
          </a:solidFill>
          <a:latin typeface="+mn-lt"/>
          <a:ea typeface="+mn-ea"/>
          <a:cs typeface="+mn-cs"/>
        </a:defRPr>
      </a:lvl5pPr>
      <a:lvl6pPr marL="1714114" algn="l" defTabSz="685646" rtl="0" eaLnBrk="1" latinLnBrk="0" hangingPunct="1">
        <a:defRPr sz="1351" kern="1200">
          <a:solidFill>
            <a:schemeClr val="tx1"/>
          </a:solidFill>
          <a:latin typeface="+mn-lt"/>
          <a:ea typeface="+mn-ea"/>
          <a:cs typeface="+mn-cs"/>
        </a:defRPr>
      </a:lvl6pPr>
      <a:lvl7pPr marL="2056938" algn="l" defTabSz="685646" rtl="0" eaLnBrk="1" latinLnBrk="0" hangingPunct="1">
        <a:defRPr sz="1351" kern="1200">
          <a:solidFill>
            <a:schemeClr val="tx1"/>
          </a:solidFill>
          <a:latin typeface="+mn-lt"/>
          <a:ea typeface="+mn-ea"/>
          <a:cs typeface="+mn-cs"/>
        </a:defRPr>
      </a:lvl7pPr>
      <a:lvl8pPr marL="2399760" algn="l" defTabSz="685646" rtl="0" eaLnBrk="1" latinLnBrk="0" hangingPunct="1">
        <a:defRPr sz="1351" kern="1200">
          <a:solidFill>
            <a:schemeClr val="tx1"/>
          </a:solidFill>
          <a:latin typeface="+mn-lt"/>
          <a:ea typeface="+mn-ea"/>
          <a:cs typeface="+mn-cs"/>
        </a:defRPr>
      </a:lvl8pPr>
      <a:lvl9pPr marL="2742582" algn="l" defTabSz="685646"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20">
          <p15:clr>
            <a:srgbClr val="F26B43"/>
          </p15:clr>
        </p15:guide>
        <p15:guide id="4"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mailto:SEPA@easitpa.com"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mybenefitsnm.com/SEPA.html" TargetMode="External"/><Relationship Id="rId2" Type="http://schemas.openxmlformats.org/officeDocument/2006/relationships/hyperlink" Target="mailto:SEPA@easitpa.com"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881677"/>
            <a:ext cx="11125200" cy="914400"/>
          </a:xfrm>
        </p:spPr>
        <p:txBody>
          <a:bodyPr>
            <a:normAutofit/>
          </a:bodyPr>
          <a:lstStyle/>
          <a:p>
            <a:pPr>
              <a:lnSpc>
                <a:spcPct val="100000"/>
              </a:lnSpc>
            </a:pPr>
            <a:r>
              <a:rPr lang="en-US" sz="4400" dirty="0"/>
              <a:t>Senate bill 376 implementation</a:t>
            </a:r>
            <a:endParaRPr lang="en-US" dirty="0"/>
          </a:p>
        </p:txBody>
      </p:sp>
      <p:sp>
        <p:nvSpPr>
          <p:cNvPr id="3" name="Subtitle 2"/>
          <p:cNvSpPr>
            <a:spLocks noGrp="1"/>
          </p:cNvSpPr>
          <p:nvPr>
            <p:ph type="subTitle" idx="1"/>
          </p:nvPr>
        </p:nvSpPr>
        <p:spPr>
          <a:xfrm>
            <a:off x="533400" y="5796077"/>
            <a:ext cx="11125200" cy="571500"/>
          </a:xfrm>
        </p:spPr>
        <p:txBody>
          <a:bodyPr anchor="ctr">
            <a:normAutofit/>
          </a:bodyPr>
          <a:lstStyle/>
          <a:p>
            <a:r>
              <a:rPr lang="en-US" sz="2500" dirty="0"/>
              <a:t>June 10, 2025</a:t>
            </a:r>
          </a:p>
        </p:txBody>
      </p:sp>
      <p:pic>
        <p:nvPicPr>
          <p:cNvPr id="24" name="Picture Placeholder 23" descr="A doctor talking to a patient&#10;&#10;Description automatically generated with low confidence">
            <a:extLst>
              <a:ext uri="{FF2B5EF4-FFF2-40B4-BE49-F238E27FC236}">
                <a16:creationId xmlns:a16="http://schemas.microsoft.com/office/drawing/2014/main" id="{B3D338D4-7762-ED81-237A-FFA15207AAA8}"/>
              </a:ext>
            </a:extLst>
          </p:cNvPr>
          <p:cNvPicPr>
            <a:picLocks noGrp="1" noChangeAspect="1"/>
          </p:cNvPicPr>
          <p:nvPr>
            <p:ph type="pic" idx="12"/>
          </p:nvPr>
        </p:nvPicPr>
        <p:blipFill>
          <a:blip r:embed="rId3" cstate="hqprint">
            <a:extLst>
              <a:ext uri="{28A0092B-C50C-407E-A947-70E740481C1C}">
                <a14:useLocalDpi xmlns:a14="http://schemas.microsoft.com/office/drawing/2010/main"/>
              </a:ext>
            </a:extLst>
          </a:blip>
          <a:srcRect/>
          <a:stretch>
            <a:fillRect/>
          </a:stretch>
        </p:blipFill>
        <p:spPr>
          <a:xfrm>
            <a:off x="8168640" y="2"/>
            <a:ext cx="4023360" cy="4745736"/>
          </a:xfrm>
        </p:spPr>
      </p:pic>
      <p:pic>
        <p:nvPicPr>
          <p:cNvPr id="7" name="Picture Placeholder 6" descr="A picture containing outdoor, tree, person, grass&#10;&#10;Description automatically generated">
            <a:extLst>
              <a:ext uri="{FF2B5EF4-FFF2-40B4-BE49-F238E27FC236}">
                <a16:creationId xmlns:a16="http://schemas.microsoft.com/office/drawing/2014/main" id="{CBF0E026-21DA-2EC7-1B3F-DEC6F0C2FFEC}"/>
              </a:ext>
            </a:extLst>
          </p:cNvPr>
          <p:cNvPicPr>
            <a:picLocks noGrp="1" noChangeAspect="1"/>
          </p:cNvPicPr>
          <p:nvPr>
            <p:ph type="pic" idx="10"/>
          </p:nvPr>
        </p:nvPicPr>
        <p:blipFill>
          <a:blip r:embed="rId4"/>
          <a:srcRect t="322" b="322"/>
          <a:stretch>
            <a:fillRect/>
          </a:stretch>
        </p:blipFill>
        <p:spPr/>
      </p:pic>
      <p:pic>
        <p:nvPicPr>
          <p:cNvPr id="4" name="Picture 3">
            <a:extLst>
              <a:ext uri="{FF2B5EF4-FFF2-40B4-BE49-F238E27FC236}">
                <a16:creationId xmlns:a16="http://schemas.microsoft.com/office/drawing/2014/main" id="{32EAD3F5-044A-4131-AB57-D8ECA539D2EE}"/>
              </a:ext>
            </a:extLst>
          </p:cNvPr>
          <p:cNvPicPr>
            <a:picLocks noChangeAspect="1"/>
          </p:cNvPicPr>
          <p:nvPr/>
        </p:nvPicPr>
        <p:blipFill rotWithShape="1">
          <a:blip r:embed="rId5"/>
          <a:srcRect l="8887" r="6858"/>
          <a:stretch/>
        </p:blipFill>
        <p:spPr>
          <a:xfrm>
            <a:off x="4099059" y="15309"/>
            <a:ext cx="4023360" cy="4775198"/>
          </a:xfrm>
          <a:prstGeom prst="rect">
            <a:avLst/>
          </a:prstGeom>
        </p:spPr>
      </p:pic>
    </p:spTree>
    <p:extLst>
      <p:ext uri="{BB962C8B-B14F-4D97-AF65-F5344CB8AC3E}">
        <p14:creationId xmlns:p14="http://schemas.microsoft.com/office/powerpoint/2010/main" val="206800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F43F-8D6C-BB59-38C8-DC3EAF141F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69321C-D7FC-5D25-38E4-539A29420193}"/>
              </a:ext>
            </a:extLst>
          </p:cNvPr>
          <p:cNvSpPr>
            <a:spLocks noGrp="1"/>
          </p:cNvSpPr>
          <p:nvPr>
            <p:ph type="title"/>
          </p:nvPr>
        </p:nvSpPr>
        <p:spPr/>
        <p:txBody>
          <a:bodyPr/>
          <a:lstStyle/>
          <a:p>
            <a:r>
              <a:rPr lang="en-US" dirty="0"/>
              <a:t>What Counts as income?</a:t>
            </a:r>
          </a:p>
        </p:txBody>
      </p:sp>
      <p:sp>
        <p:nvSpPr>
          <p:cNvPr id="3" name="Content Placeholder 2">
            <a:extLst>
              <a:ext uri="{FF2B5EF4-FFF2-40B4-BE49-F238E27FC236}">
                <a16:creationId xmlns:a16="http://schemas.microsoft.com/office/drawing/2014/main" id="{96B0BEE6-3ACC-FD3B-CA80-C1D50090FD38}"/>
              </a:ext>
            </a:extLst>
          </p:cNvPr>
          <p:cNvSpPr>
            <a:spLocks noGrp="1"/>
          </p:cNvSpPr>
          <p:nvPr>
            <p:ph idx="1"/>
          </p:nvPr>
        </p:nvSpPr>
        <p:spPr/>
        <p:txBody>
          <a:bodyPr>
            <a:normAutofit/>
          </a:bodyPr>
          <a:lstStyle/>
          <a:p>
            <a:pPr marL="342900" marR="0" lvl="0" indent="-342900">
              <a:lnSpc>
                <a:spcPct val="115000"/>
              </a:lnSpc>
              <a:buFont typeface="Symbol" panose="05050102010706020507" pitchFamily="18" charset="2"/>
              <a:buChar char=""/>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You should use your Adjusted Gross Income, which is your gross income after certain deductions have been subtracted. These deductions can include things like contributions to retirement accounts, student loan interest payments, or self-employment expenses. You can find this number on your tax forms.</a:t>
            </a:r>
          </a:p>
          <a:p>
            <a:pPr marL="822852" lvl="2" indent="-342900">
              <a:lnSpc>
                <a:spcPct val="115000"/>
              </a:lnSpc>
              <a:buFont typeface="Symbol" panose="05050102010706020507" pitchFamily="18" charset="2"/>
              <a:buChar char=""/>
            </a:pPr>
            <a:r>
              <a:rPr lang="en-US" kern="100" dirty="0">
                <a:effectLst/>
                <a:latin typeface="Calibri" panose="020F0502020204030204" pitchFamily="34" charset="0"/>
                <a:ea typeface="Aptos" panose="020B0004020202020204" pitchFamily="34" charset="0"/>
                <a:cs typeface="Times New Roman" panose="02020603050405020304" pitchFamily="18" charset="0"/>
              </a:rPr>
              <a:t>The annual household income in the most recent available tax return. </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822852" lvl="2" indent="-342900">
              <a:lnSpc>
                <a:spcPct val="115000"/>
              </a:lnSpc>
              <a:spcAft>
                <a:spcPts val="800"/>
              </a:spcAft>
              <a:buFont typeface="Symbol" panose="05050102010706020507" pitchFamily="18" charset="2"/>
              <a:buChar char=""/>
            </a:pPr>
            <a:r>
              <a:rPr lang="en-US" kern="100" dirty="0">
                <a:effectLst/>
                <a:latin typeface="Calibri" panose="020F0502020204030204" pitchFamily="34" charset="0"/>
                <a:ea typeface="Aptos" panose="020B0004020202020204" pitchFamily="34" charset="0"/>
                <a:cs typeface="Times New Roman" panose="02020603050405020304" pitchFamily="18" charset="0"/>
              </a:rPr>
              <a:t>The projected annual household income during the upcoming benefits year with a letter of attestation explaining the household circumstances.</a:t>
            </a:r>
          </a:p>
          <a:p>
            <a:pPr marL="342900" indent="-342900">
              <a:lnSpc>
                <a:spcPct val="115000"/>
              </a:lnSpc>
              <a:spcAft>
                <a:spcPts val="800"/>
              </a:spcAft>
              <a:buFont typeface="Symbol" panose="05050102010706020507" pitchFamily="18" charset="2"/>
              <a:buChar char=""/>
            </a:pPr>
            <a:r>
              <a:rPr lang="en-US" sz="2400" kern="100" dirty="0">
                <a:latin typeface="Calibri" panose="020F0502020204030204" pitchFamily="34" charset="0"/>
                <a:ea typeface="Aptos" panose="020B0004020202020204" pitchFamily="34" charset="0"/>
                <a:cs typeface="Times New Roman" panose="02020603050405020304" pitchFamily="18" charset="0"/>
              </a:rPr>
              <a:t>You can also </a:t>
            </a:r>
            <a:r>
              <a:rPr lang="en-US" sz="2400" kern="100" dirty="0">
                <a:effectLst/>
                <a:latin typeface="Calibri" panose="020F0502020204030204" pitchFamily="34" charset="0"/>
                <a:ea typeface="Aptos" panose="020B0004020202020204" pitchFamily="34" charset="0"/>
                <a:cs typeface="Times New Roman" panose="02020603050405020304" pitchFamily="18" charset="0"/>
              </a:rPr>
              <a:t>submit documentation of your monthly household income during the month before the employee submits a SEPA application.</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BE0F1F7-5AA2-328F-F807-384F4D5A10B1}"/>
              </a:ext>
            </a:extLst>
          </p:cNvPr>
          <p:cNvSpPr>
            <a:spLocks noGrp="1"/>
          </p:cNvSpPr>
          <p:nvPr>
            <p:ph type="sldNum" sz="quarter" idx="12"/>
          </p:nvPr>
        </p:nvSpPr>
        <p:spPr/>
        <p:txBody>
          <a:bodyPr/>
          <a:lstStyle/>
          <a:p>
            <a:fld id="{1654B4FF-F69B-2342-AEB2-F78AA039659D}" type="slidenum">
              <a:rPr lang="en-US" smtClean="0"/>
              <a:t>10</a:t>
            </a:fld>
            <a:endParaRPr lang="en-US"/>
          </a:p>
        </p:txBody>
      </p:sp>
    </p:spTree>
    <p:extLst>
      <p:ext uri="{BB962C8B-B14F-4D97-AF65-F5344CB8AC3E}">
        <p14:creationId xmlns:p14="http://schemas.microsoft.com/office/powerpoint/2010/main" val="186905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25D64-4428-64D8-8688-B007D011D081}"/>
              </a:ext>
            </a:extLst>
          </p:cNvPr>
          <p:cNvSpPr>
            <a:spLocks noGrp="1"/>
          </p:cNvSpPr>
          <p:nvPr>
            <p:ph type="title"/>
          </p:nvPr>
        </p:nvSpPr>
        <p:spPr/>
        <p:txBody>
          <a:bodyPr/>
          <a:lstStyle/>
          <a:p>
            <a:r>
              <a:rPr lang="en-US" dirty="0"/>
              <a:t>What can I submit as proof of income?</a:t>
            </a:r>
          </a:p>
        </p:txBody>
      </p:sp>
      <p:sp>
        <p:nvSpPr>
          <p:cNvPr id="3" name="Content Placeholder 2">
            <a:extLst>
              <a:ext uri="{FF2B5EF4-FFF2-40B4-BE49-F238E27FC236}">
                <a16:creationId xmlns:a16="http://schemas.microsoft.com/office/drawing/2014/main" id="{7F5F4E50-D178-AF06-DACA-D23056E1FA50}"/>
              </a:ext>
            </a:extLst>
          </p:cNvPr>
          <p:cNvSpPr>
            <a:spLocks noGrp="1"/>
          </p:cNvSpPr>
          <p:nvPr>
            <p:ph sz="half" idx="1"/>
          </p:nvPr>
        </p:nvSpPr>
        <p:spPr/>
        <p:txBody>
          <a:bodyPr>
            <a:normAutofit fontScale="92500" lnSpcReduction="20000"/>
          </a:bodyPr>
          <a:lstStyle/>
          <a:p>
            <a:pPr marL="342900" marR="0" lvl="0" indent="-342900">
              <a:lnSpc>
                <a:spcPct val="115000"/>
              </a:lnSpc>
              <a:spcAft>
                <a:spcPts val="800"/>
              </a:spcAft>
              <a:buSzPts val="1000"/>
              <a:buFont typeface="Symbol" panose="05050102010706020507" pitchFamily="18" charset="2"/>
              <a:buChar char=""/>
              <a:tabLst>
                <a:tab pos="457200" algn="l"/>
              </a:tabLst>
            </a:pPr>
            <a:r>
              <a:rPr lang="en-US" sz="1800" u="sng" kern="100" dirty="0">
                <a:effectLst/>
                <a:latin typeface="Calibri" panose="020F0502020204030204" pitchFamily="34" charset="0"/>
                <a:ea typeface="Aptos" panose="020B0004020202020204" pitchFamily="34" charset="0"/>
                <a:cs typeface="Times New Roman" panose="02020603050405020304" pitchFamily="18" charset="0"/>
              </a:rPr>
              <a:t>1040 federal or state tax return</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Must contain your first and last name, income amount, and tax year. If you file Schedule 1, you must submit it with your 1040.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u="sng" kern="100" dirty="0">
                <a:effectLst/>
                <a:latin typeface="Calibri" panose="020F0502020204030204" pitchFamily="34" charset="0"/>
                <a:ea typeface="Aptos" panose="020B0004020202020204" pitchFamily="34" charset="0"/>
                <a:cs typeface="Times New Roman" panose="02020603050405020304" pitchFamily="18" charset="0"/>
              </a:rPr>
              <a:t>Wages and tax statement</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(W-2 and/or 1099, including 1099 MISC, 1099G, 1099R, 1099SSA, 1099DIV, 1099SS, 1099INT). Must contain your first and last name, income amount, tax year, and employer name (if applicable).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u="sng" kern="100" dirty="0">
                <a:effectLst/>
                <a:latin typeface="Calibri" panose="020F0502020204030204" pitchFamily="34" charset="0"/>
                <a:ea typeface="Aptos" panose="020B0004020202020204" pitchFamily="34" charset="0"/>
                <a:cs typeface="Times New Roman" panose="02020603050405020304" pitchFamily="18" charset="0"/>
              </a:rPr>
              <a:t>Pay stub</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Must contain your first and last name, income amount, and pay period or frequency of pay with the date of payment. If a pay stub includes overtime, tell us the average overtime amount per paycheck.</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1F87F57B-C655-EDE4-7567-978BD52ABBE8}"/>
              </a:ext>
            </a:extLst>
          </p:cNvPr>
          <p:cNvSpPr>
            <a:spLocks noGrp="1"/>
          </p:cNvSpPr>
          <p:nvPr>
            <p:ph sz="half" idx="2"/>
          </p:nvPr>
        </p:nvSpPr>
        <p:spPr/>
        <p:txBody>
          <a:bodyPr>
            <a:normAutofit fontScale="92500" lnSpcReduction="20000"/>
          </a:bodyPr>
          <a:lstStyle/>
          <a:p>
            <a:pPr marL="342900" marR="0" lvl="0" indent="-342900">
              <a:lnSpc>
                <a:spcPct val="115000"/>
              </a:lnSpc>
              <a:spcAft>
                <a:spcPts val="800"/>
              </a:spcAft>
              <a:buSzPts val="1000"/>
              <a:buFont typeface="Symbol" panose="05050102010706020507" pitchFamily="18" charset="2"/>
              <a:buChar char=""/>
              <a:tabLst>
                <a:tab pos="457200" algn="l"/>
              </a:tabLst>
            </a:pPr>
            <a:r>
              <a:rPr lang="en-US" sz="2000" u="sng" kern="100" dirty="0">
                <a:effectLst/>
                <a:latin typeface="Calibri" panose="020F0502020204030204" pitchFamily="34" charset="0"/>
                <a:ea typeface="Aptos" panose="020B0004020202020204" pitchFamily="34" charset="0"/>
                <a:cs typeface="Times New Roman" panose="02020603050405020304" pitchFamily="18" charset="0"/>
              </a:rPr>
              <a:t>Self-employment ledger documentation</a:t>
            </a:r>
            <a:r>
              <a:rPr lang="en-US" sz="2000" kern="100" dirty="0">
                <a:effectLst/>
                <a:latin typeface="Calibri" panose="020F0502020204030204" pitchFamily="34" charset="0"/>
                <a:ea typeface="Aptos" panose="020B0004020202020204" pitchFamily="34" charset="0"/>
                <a:cs typeface="Times New Roman" panose="02020603050405020304" pitchFamily="18" charset="0"/>
              </a:rPr>
              <a:t> (can be a Schedule C, the most recent quarterly or year-to-date profit and loss statement, or a self-employment ledger). Must contain your first and last name, company name, and income amount. If you’re submitting a self-employment ledger, include the dates covered by the ledger, and the net income from profit/loss.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000" u="sng" kern="100" dirty="0">
                <a:effectLst/>
                <a:latin typeface="Calibri" panose="020F0502020204030204" pitchFamily="34" charset="0"/>
                <a:ea typeface="Aptos" panose="020B0004020202020204" pitchFamily="34" charset="0"/>
                <a:cs typeface="Times New Roman" panose="02020603050405020304" pitchFamily="18" charset="0"/>
              </a:rPr>
              <a:t>Social Security Administration Statements</a:t>
            </a:r>
            <a:r>
              <a:rPr lang="en-US" sz="2000" kern="100" dirty="0">
                <a:effectLst/>
                <a:latin typeface="Calibri" panose="020F0502020204030204" pitchFamily="34" charset="0"/>
                <a:ea typeface="Aptos" panose="020B0004020202020204" pitchFamily="34" charset="0"/>
                <a:cs typeface="Times New Roman" panose="02020603050405020304" pitchFamily="18" charset="0"/>
              </a:rPr>
              <a:t> (Social Security Benefits Letter). Must contain first and last name, benefit amount, and frequency of pay.</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2000" u="sng" kern="100" dirty="0">
                <a:effectLst/>
                <a:latin typeface="Calibri" panose="020F0502020204030204" pitchFamily="34" charset="0"/>
                <a:ea typeface="Aptos" panose="020B0004020202020204" pitchFamily="34" charset="0"/>
                <a:cs typeface="Times New Roman" panose="02020603050405020304" pitchFamily="18" charset="0"/>
              </a:rPr>
              <a:t>Unemployment Benefits Letter</a:t>
            </a:r>
            <a:r>
              <a:rPr lang="en-US" sz="2000" b="1" kern="100" dirty="0">
                <a:effectLst/>
                <a:latin typeface="Calibri" panose="020F0502020204030204" pitchFamily="34" charset="0"/>
                <a:ea typeface="Aptos" panose="020B0004020202020204" pitchFamily="34" charset="0"/>
                <a:cs typeface="Times New Roman" panose="02020603050405020304" pitchFamily="18" charset="0"/>
              </a:rPr>
              <a:t>. </a:t>
            </a:r>
            <a:r>
              <a:rPr lang="en-US" sz="2000" kern="100" dirty="0">
                <a:effectLst/>
                <a:latin typeface="Calibri" panose="020F0502020204030204" pitchFamily="34" charset="0"/>
                <a:ea typeface="Aptos" panose="020B0004020202020204" pitchFamily="34" charset="0"/>
                <a:cs typeface="Times New Roman" panose="02020603050405020304" pitchFamily="18" charset="0"/>
              </a:rPr>
              <a:t>Must contain your first and last name, source/agency, benefits amount, and duration (start and end date, if applicable).</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3F51B040-9245-A172-C5F5-350C29D20C04}"/>
              </a:ext>
            </a:extLst>
          </p:cNvPr>
          <p:cNvSpPr>
            <a:spLocks noGrp="1"/>
          </p:cNvSpPr>
          <p:nvPr>
            <p:ph type="sldNum" sz="quarter" idx="12"/>
          </p:nvPr>
        </p:nvSpPr>
        <p:spPr/>
        <p:txBody>
          <a:bodyPr/>
          <a:lstStyle/>
          <a:p>
            <a:fld id="{1654B4FF-F69B-2342-AEB2-F78AA039659D}" type="slidenum">
              <a:rPr lang="en-US" smtClean="0"/>
              <a:t>11</a:t>
            </a:fld>
            <a:endParaRPr lang="en-US"/>
          </a:p>
        </p:txBody>
      </p:sp>
    </p:spTree>
    <p:extLst>
      <p:ext uri="{BB962C8B-B14F-4D97-AF65-F5344CB8AC3E}">
        <p14:creationId xmlns:p14="http://schemas.microsoft.com/office/powerpoint/2010/main" val="360156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42CE3-BFCB-615A-E0D4-4884B2E70446}"/>
              </a:ext>
            </a:extLst>
          </p:cNvPr>
          <p:cNvSpPr>
            <a:spLocks noGrp="1"/>
          </p:cNvSpPr>
          <p:nvPr>
            <p:ph type="title"/>
          </p:nvPr>
        </p:nvSpPr>
        <p:spPr/>
        <p:txBody>
          <a:bodyPr/>
          <a:lstStyle/>
          <a:p>
            <a:r>
              <a:rPr lang="en-US" dirty="0"/>
              <a:t>What if I qualify for Medicaid?</a:t>
            </a:r>
          </a:p>
        </p:txBody>
      </p:sp>
      <p:sp>
        <p:nvSpPr>
          <p:cNvPr id="3" name="Content Placeholder 2">
            <a:extLst>
              <a:ext uri="{FF2B5EF4-FFF2-40B4-BE49-F238E27FC236}">
                <a16:creationId xmlns:a16="http://schemas.microsoft.com/office/drawing/2014/main" id="{3CB33903-BC99-86DD-9F4E-496252E5C360}"/>
              </a:ext>
            </a:extLst>
          </p:cNvPr>
          <p:cNvSpPr>
            <a:spLocks noGrp="1"/>
          </p:cNvSpPr>
          <p:nvPr>
            <p:ph idx="1"/>
          </p:nvPr>
        </p:nvSpPr>
        <p:spPr/>
        <p:txBody>
          <a:bodyPr>
            <a:normAutofit/>
          </a:bodyPr>
          <a:lstStyle/>
          <a:p>
            <a:r>
              <a:rPr lang="en-US" sz="3600" dirty="0"/>
              <a:t>If you qualify for Medicaid, you can significantly reduce your costs by switching to Medicaid.</a:t>
            </a:r>
          </a:p>
          <a:p>
            <a:r>
              <a:rPr lang="en-US" sz="3600" dirty="0"/>
              <a:t>As an adult, if you qualify for Medicaid, you do not qualify for SEPA.</a:t>
            </a:r>
          </a:p>
          <a:p>
            <a:r>
              <a:rPr lang="en-US" sz="3600" dirty="0"/>
              <a:t>Visit yes.nm.gov to apply for Medicaid.</a:t>
            </a:r>
          </a:p>
        </p:txBody>
      </p:sp>
      <p:sp>
        <p:nvSpPr>
          <p:cNvPr id="4" name="Slide Number Placeholder 3">
            <a:extLst>
              <a:ext uri="{FF2B5EF4-FFF2-40B4-BE49-F238E27FC236}">
                <a16:creationId xmlns:a16="http://schemas.microsoft.com/office/drawing/2014/main" id="{E5614D41-D077-B2C3-CA05-3111CB043BC5}"/>
              </a:ext>
            </a:extLst>
          </p:cNvPr>
          <p:cNvSpPr>
            <a:spLocks noGrp="1"/>
          </p:cNvSpPr>
          <p:nvPr>
            <p:ph type="sldNum" sz="quarter" idx="12"/>
          </p:nvPr>
        </p:nvSpPr>
        <p:spPr/>
        <p:txBody>
          <a:bodyPr/>
          <a:lstStyle/>
          <a:p>
            <a:fld id="{1654B4FF-F69B-2342-AEB2-F78AA039659D}" type="slidenum">
              <a:rPr lang="en-US" smtClean="0"/>
              <a:t>12</a:t>
            </a:fld>
            <a:endParaRPr lang="en-US"/>
          </a:p>
        </p:txBody>
      </p:sp>
    </p:spTree>
    <p:extLst>
      <p:ext uri="{BB962C8B-B14F-4D97-AF65-F5344CB8AC3E}">
        <p14:creationId xmlns:p14="http://schemas.microsoft.com/office/powerpoint/2010/main" val="378356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CA731-3C59-A000-9B62-596BE52DBE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794A45-8424-EEE4-BC3F-E2EE020AFDE3}"/>
              </a:ext>
            </a:extLst>
          </p:cNvPr>
          <p:cNvSpPr>
            <a:spLocks noGrp="1"/>
          </p:cNvSpPr>
          <p:nvPr>
            <p:ph type="title"/>
          </p:nvPr>
        </p:nvSpPr>
        <p:spPr/>
        <p:txBody>
          <a:bodyPr/>
          <a:lstStyle/>
          <a:p>
            <a:r>
              <a:rPr lang="en-US" dirty="0"/>
              <a:t>Exceptions requests</a:t>
            </a:r>
          </a:p>
        </p:txBody>
      </p:sp>
      <p:sp>
        <p:nvSpPr>
          <p:cNvPr id="3" name="Content Placeholder 2">
            <a:extLst>
              <a:ext uri="{FF2B5EF4-FFF2-40B4-BE49-F238E27FC236}">
                <a16:creationId xmlns:a16="http://schemas.microsoft.com/office/drawing/2014/main" id="{2A79C8AB-5223-FE80-309D-5B9680066330}"/>
              </a:ext>
            </a:extLst>
          </p:cNvPr>
          <p:cNvSpPr>
            <a:spLocks noGrp="1"/>
          </p:cNvSpPr>
          <p:nvPr>
            <p:ph idx="1"/>
          </p:nvPr>
        </p:nvSpPr>
        <p:spPr/>
        <p:txBody>
          <a:bodyPr>
            <a:normAutofit/>
          </a:bodyPr>
          <a:lstStyle/>
          <a:p>
            <a:r>
              <a:rPr lang="en-US" sz="4000" dirty="0"/>
              <a:t>If you have unique circumstances that you believe could qualify for an exception, please submit the request to EASI Gov.</a:t>
            </a:r>
          </a:p>
        </p:txBody>
      </p:sp>
      <p:sp>
        <p:nvSpPr>
          <p:cNvPr id="4" name="Slide Number Placeholder 3">
            <a:extLst>
              <a:ext uri="{FF2B5EF4-FFF2-40B4-BE49-F238E27FC236}">
                <a16:creationId xmlns:a16="http://schemas.microsoft.com/office/drawing/2014/main" id="{7D4BFCDE-5509-2D93-F3BD-D3EC66D4A0B5}"/>
              </a:ext>
            </a:extLst>
          </p:cNvPr>
          <p:cNvSpPr>
            <a:spLocks noGrp="1"/>
          </p:cNvSpPr>
          <p:nvPr>
            <p:ph type="sldNum" sz="quarter" idx="12"/>
          </p:nvPr>
        </p:nvSpPr>
        <p:spPr/>
        <p:txBody>
          <a:bodyPr/>
          <a:lstStyle/>
          <a:p>
            <a:fld id="{1654B4FF-F69B-2342-AEB2-F78AA039659D}" type="slidenum">
              <a:rPr lang="en-US" smtClean="0"/>
              <a:t>13</a:t>
            </a:fld>
            <a:endParaRPr lang="en-US"/>
          </a:p>
        </p:txBody>
      </p:sp>
    </p:spTree>
    <p:extLst>
      <p:ext uri="{BB962C8B-B14F-4D97-AF65-F5344CB8AC3E}">
        <p14:creationId xmlns:p14="http://schemas.microsoft.com/office/powerpoint/2010/main" val="346218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24F33-3E6D-09EA-85D6-66C73E51A0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6223A1-A473-38AC-F4A0-02BEB2A56F33}"/>
              </a:ext>
            </a:extLst>
          </p:cNvPr>
          <p:cNvSpPr>
            <a:spLocks noGrp="1"/>
          </p:cNvSpPr>
          <p:nvPr>
            <p:ph type="title"/>
          </p:nvPr>
        </p:nvSpPr>
        <p:spPr/>
        <p:txBody>
          <a:bodyPr/>
          <a:lstStyle/>
          <a:p>
            <a:r>
              <a:rPr lang="en-US" dirty="0"/>
              <a:t>When do changes take effect?</a:t>
            </a:r>
          </a:p>
        </p:txBody>
      </p:sp>
      <p:sp>
        <p:nvSpPr>
          <p:cNvPr id="3" name="Content Placeholder 2">
            <a:extLst>
              <a:ext uri="{FF2B5EF4-FFF2-40B4-BE49-F238E27FC236}">
                <a16:creationId xmlns:a16="http://schemas.microsoft.com/office/drawing/2014/main" id="{58CCD75A-3327-FF0A-8C50-8588BB7C40F3}"/>
              </a:ext>
            </a:extLst>
          </p:cNvPr>
          <p:cNvSpPr>
            <a:spLocks noGrp="1"/>
          </p:cNvSpPr>
          <p:nvPr>
            <p:ph idx="1"/>
          </p:nvPr>
        </p:nvSpPr>
        <p:spPr/>
        <p:txBody>
          <a:bodyPr>
            <a:normAutofit/>
          </a:bodyPr>
          <a:lstStyle/>
          <a:p>
            <a:r>
              <a:rPr lang="en-US" sz="4000" dirty="0"/>
              <a:t>All changes to contributions will take effect during the first pay period of the new fiscal year.</a:t>
            </a:r>
          </a:p>
          <a:p>
            <a:r>
              <a:rPr lang="en-US" sz="4000" dirty="0"/>
              <a:t>The changes will be reflected on paychecks received on July 25.</a:t>
            </a:r>
          </a:p>
        </p:txBody>
      </p:sp>
      <p:sp>
        <p:nvSpPr>
          <p:cNvPr id="4" name="Slide Number Placeholder 3">
            <a:extLst>
              <a:ext uri="{FF2B5EF4-FFF2-40B4-BE49-F238E27FC236}">
                <a16:creationId xmlns:a16="http://schemas.microsoft.com/office/drawing/2014/main" id="{D66A5C98-CFBE-D460-2988-B9A4C8933E54}"/>
              </a:ext>
            </a:extLst>
          </p:cNvPr>
          <p:cNvSpPr>
            <a:spLocks noGrp="1"/>
          </p:cNvSpPr>
          <p:nvPr>
            <p:ph type="sldNum" sz="quarter" idx="12"/>
          </p:nvPr>
        </p:nvSpPr>
        <p:spPr/>
        <p:txBody>
          <a:bodyPr/>
          <a:lstStyle/>
          <a:p>
            <a:fld id="{1654B4FF-F69B-2342-AEB2-F78AA039659D}" type="slidenum">
              <a:rPr lang="en-US" smtClean="0"/>
              <a:t>14</a:t>
            </a:fld>
            <a:endParaRPr lang="en-US"/>
          </a:p>
        </p:txBody>
      </p:sp>
    </p:spTree>
    <p:extLst>
      <p:ext uri="{BB962C8B-B14F-4D97-AF65-F5344CB8AC3E}">
        <p14:creationId xmlns:p14="http://schemas.microsoft.com/office/powerpoint/2010/main" val="148416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24613-8130-CF5E-1AAF-08B21B18AD79}"/>
              </a:ext>
            </a:extLst>
          </p:cNvPr>
          <p:cNvSpPr>
            <a:spLocks noGrp="1"/>
          </p:cNvSpPr>
          <p:nvPr>
            <p:ph type="title"/>
          </p:nvPr>
        </p:nvSpPr>
        <p:spPr/>
        <p:txBody>
          <a:bodyPr/>
          <a:lstStyle/>
          <a:p>
            <a:r>
              <a:rPr lang="en-US" dirty="0"/>
              <a:t>Contact </a:t>
            </a:r>
            <a:r>
              <a:rPr lang="en-US" dirty="0" err="1"/>
              <a:t>easi</a:t>
            </a:r>
            <a:r>
              <a:rPr lang="en-US" dirty="0"/>
              <a:t> gov if you have questions</a:t>
            </a:r>
          </a:p>
        </p:txBody>
      </p:sp>
      <p:sp>
        <p:nvSpPr>
          <p:cNvPr id="3" name="Content Placeholder 2">
            <a:extLst>
              <a:ext uri="{FF2B5EF4-FFF2-40B4-BE49-F238E27FC236}">
                <a16:creationId xmlns:a16="http://schemas.microsoft.com/office/drawing/2014/main" id="{54E55125-D34F-5299-79C8-5C8D8D5CF5A4}"/>
              </a:ext>
            </a:extLst>
          </p:cNvPr>
          <p:cNvSpPr>
            <a:spLocks noGrp="1"/>
          </p:cNvSpPr>
          <p:nvPr>
            <p:ph idx="1"/>
          </p:nvPr>
        </p:nvSpPr>
        <p:spPr/>
        <p:txBody>
          <a:bodyPr>
            <a:normAutofit/>
          </a:bodyPr>
          <a:lstStyle/>
          <a:p>
            <a:r>
              <a:rPr lang="en-US" sz="3200" dirty="0"/>
              <a:t>If you have any questions or need help with your application:</a:t>
            </a:r>
          </a:p>
          <a:p>
            <a:pPr lvl="1"/>
            <a:r>
              <a:rPr lang="en-US" sz="3200" dirty="0"/>
              <a:t>Email EASI Gov at </a:t>
            </a:r>
            <a:r>
              <a:rPr lang="en-US" sz="3200" dirty="0">
                <a:hlinkClick r:id="rId2"/>
              </a:rPr>
              <a:t>SEPA@easitpa.com</a:t>
            </a:r>
            <a:r>
              <a:rPr lang="en-US" sz="3200" dirty="0"/>
              <a:t> </a:t>
            </a:r>
          </a:p>
          <a:p>
            <a:pPr lvl="1"/>
            <a:r>
              <a:rPr lang="en-US" sz="3200" dirty="0"/>
              <a:t>Call EASI Gov at (855) 618-1800</a:t>
            </a:r>
          </a:p>
        </p:txBody>
      </p:sp>
      <p:sp>
        <p:nvSpPr>
          <p:cNvPr id="4" name="Slide Number Placeholder 3">
            <a:extLst>
              <a:ext uri="{FF2B5EF4-FFF2-40B4-BE49-F238E27FC236}">
                <a16:creationId xmlns:a16="http://schemas.microsoft.com/office/drawing/2014/main" id="{073D1224-9FFC-BDF3-E8B3-1126FEDF9F52}"/>
              </a:ext>
            </a:extLst>
          </p:cNvPr>
          <p:cNvSpPr>
            <a:spLocks noGrp="1"/>
          </p:cNvSpPr>
          <p:nvPr>
            <p:ph type="sldNum" sz="quarter" idx="12"/>
          </p:nvPr>
        </p:nvSpPr>
        <p:spPr/>
        <p:txBody>
          <a:bodyPr/>
          <a:lstStyle/>
          <a:p>
            <a:fld id="{1654B4FF-F69B-2342-AEB2-F78AA039659D}" type="slidenum">
              <a:rPr lang="en-US" smtClean="0"/>
              <a:t>15</a:t>
            </a:fld>
            <a:endParaRPr lang="en-US"/>
          </a:p>
        </p:txBody>
      </p:sp>
    </p:spTree>
    <p:extLst>
      <p:ext uri="{BB962C8B-B14F-4D97-AF65-F5344CB8AC3E}">
        <p14:creationId xmlns:p14="http://schemas.microsoft.com/office/powerpoint/2010/main" val="349992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AF834-7FEE-A1DC-FD40-B2B26D2A8B88}"/>
              </a:ext>
            </a:extLst>
          </p:cNvPr>
          <p:cNvSpPr>
            <a:spLocks noGrp="1"/>
          </p:cNvSpPr>
          <p:nvPr>
            <p:ph type="ctrTitle"/>
          </p:nvPr>
        </p:nvSpPr>
        <p:spPr/>
        <p:txBody>
          <a:bodyPr/>
          <a:lstStyle/>
          <a:p>
            <a:r>
              <a:rPr lang="en-US" dirty="0"/>
              <a:t>THANK YOU!</a:t>
            </a:r>
          </a:p>
        </p:txBody>
      </p:sp>
      <p:sp>
        <p:nvSpPr>
          <p:cNvPr id="4" name="Subtitle 2">
            <a:extLst>
              <a:ext uri="{FF2B5EF4-FFF2-40B4-BE49-F238E27FC236}">
                <a16:creationId xmlns:a16="http://schemas.microsoft.com/office/drawing/2014/main" id="{259E1CB2-7EC8-44F0-8C77-D6A5DF60F87F}"/>
              </a:ext>
            </a:extLst>
          </p:cNvPr>
          <p:cNvSpPr>
            <a:spLocks noGrp="1"/>
          </p:cNvSpPr>
          <p:nvPr>
            <p:ph type="subTitle" idx="1"/>
          </p:nvPr>
        </p:nvSpPr>
        <p:spPr>
          <a:xfrm>
            <a:off x="838200" y="3854659"/>
            <a:ext cx="10515600" cy="1143000"/>
          </a:xfrm>
        </p:spPr>
        <p:txBody>
          <a:bodyPr>
            <a:normAutofit/>
          </a:bodyPr>
          <a:lstStyle/>
          <a:p>
            <a:r>
              <a:rPr lang="en-US" dirty="0"/>
              <a:t>For more resources, Visit https://www.mybenefitsnm.com/SEPA.html</a:t>
            </a:r>
          </a:p>
        </p:txBody>
      </p:sp>
    </p:spTree>
    <p:extLst>
      <p:ext uri="{BB962C8B-B14F-4D97-AF65-F5344CB8AC3E}">
        <p14:creationId xmlns:p14="http://schemas.microsoft.com/office/powerpoint/2010/main" val="373040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2C0FCE-F6B3-69FE-C56B-973B03D9BD4A}"/>
              </a:ext>
            </a:extLst>
          </p:cNvPr>
          <p:cNvPicPr>
            <a:picLocks noChangeAspect="1"/>
          </p:cNvPicPr>
          <p:nvPr/>
        </p:nvPicPr>
        <p:blipFill rotWithShape="1">
          <a:blip r:embed="rId3"/>
          <a:srcRect l="3314" t="4748" r="3101" b="4397"/>
          <a:stretch/>
        </p:blipFill>
        <p:spPr>
          <a:xfrm>
            <a:off x="27854" y="104851"/>
            <a:ext cx="12139875" cy="6646145"/>
          </a:xfrm>
          <a:prstGeom prst="rect">
            <a:avLst/>
          </a:prstGeom>
        </p:spPr>
      </p:pic>
      <p:sp>
        <p:nvSpPr>
          <p:cNvPr id="2" name="Slide Number Placeholder 1">
            <a:extLst>
              <a:ext uri="{FF2B5EF4-FFF2-40B4-BE49-F238E27FC236}">
                <a16:creationId xmlns:a16="http://schemas.microsoft.com/office/drawing/2014/main" id="{9D86E8E1-7F4E-41ED-957D-C20B4EBD67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54B4FF-F69B-2342-AEB2-F78AA039659D}" type="slidenum">
              <a:rPr kumimoji="0" lang="en-US" sz="20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12708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5F298-6459-B78E-D1BE-47A487929025}"/>
              </a:ext>
            </a:extLst>
          </p:cNvPr>
          <p:cNvSpPr>
            <a:spLocks noGrp="1"/>
          </p:cNvSpPr>
          <p:nvPr>
            <p:ph type="ctrTitle"/>
          </p:nvPr>
        </p:nvSpPr>
        <p:spPr/>
        <p:txBody>
          <a:bodyPr/>
          <a:lstStyle/>
          <a:p>
            <a:r>
              <a:rPr lang="en-US" dirty="0"/>
              <a:t>Senate Bill 376 Implementation</a:t>
            </a:r>
          </a:p>
        </p:txBody>
      </p:sp>
      <p:sp>
        <p:nvSpPr>
          <p:cNvPr id="3" name="Subtitle 2">
            <a:extLst>
              <a:ext uri="{FF2B5EF4-FFF2-40B4-BE49-F238E27FC236}">
                <a16:creationId xmlns:a16="http://schemas.microsoft.com/office/drawing/2014/main" id="{C6A268BB-EE11-567A-0B5A-4056C5C3EB39}"/>
              </a:ext>
            </a:extLst>
          </p:cNvPr>
          <p:cNvSpPr>
            <a:spLocks noGrp="1"/>
          </p:cNvSpPr>
          <p:nvPr>
            <p:ph type="subTitle" idx="1"/>
          </p:nvPr>
        </p:nvSpPr>
        <p:spPr/>
        <p:txBody>
          <a:bodyPr>
            <a:normAutofit/>
          </a:bodyPr>
          <a:lstStyle/>
          <a:p>
            <a:r>
              <a:rPr lang="en-US" dirty="0"/>
              <a:t>Rate and Contribution Changes</a:t>
            </a:r>
          </a:p>
        </p:txBody>
      </p:sp>
    </p:spTree>
    <p:extLst>
      <p:ext uri="{BB962C8B-B14F-4D97-AF65-F5344CB8AC3E}">
        <p14:creationId xmlns:p14="http://schemas.microsoft.com/office/powerpoint/2010/main" val="299716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8BC3D-FBC9-3096-4153-B7DA19C5EE68}"/>
              </a:ext>
            </a:extLst>
          </p:cNvPr>
          <p:cNvSpPr>
            <a:spLocks noGrp="1"/>
          </p:cNvSpPr>
          <p:nvPr>
            <p:ph type="title"/>
          </p:nvPr>
        </p:nvSpPr>
        <p:spPr/>
        <p:txBody>
          <a:bodyPr/>
          <a:lstStyle/>
          <a:p>
            <a:r>
              <a:rPr lang="en-US" dirty="0"/>
              <a:t>Senate Bill 376 Implementation</a:t>
            </a:r>
          </a:p>
        </p:txBody>
      </p:sp>
      <p:sp>
        <p:nvSpPr>
          <p:cNvPr id="3" name="Content Placeholder 2">
            <a:extLst>
              <a:ext uri="{FF2B5EF4-FFF2-40B4-BE49-F238E27FC236}">
                <a16:creationId xmlns:a16="http://schemas.microsoft.com/office/drawing/2014/main" id="{EEECEE2D-36EC-0919-BE9E-A7BE5DAF5FD2}"/>
              </a:ext>
            </a:extLst>
          </p:cNvPr>
          <p:cNvSpPr>
            <a:spLocks noGrp="1"/>
          </p:cNvSpPr>
          <p:nvPr>
            <p:ph idx="1"/>
          </p:nvPr>
        </p:nvSpPr>
        <p:spPr>
          <a:xfrm>
            <a:off x="838200" y="1490870"/>
            <a:ext cx="10515600" cy="5088833"/>
          </a:xfrm>
        </p:spPr>
        <p:txBody>
          <a:bodyPr>
            <a:normAutofit/>
          </a:bodyPr>
          <a:lstStyle/>
          <a:p>
            <a:r>
              <a:rPr lang="en-US" sz="2800" b="1" dirty="0"/>
              <a:t>Major reforms for FY26</a:t>
            </a:r>
          </a:p>
          <a:p>
            <a:pPr lvl="1"/>
            <a:r>
              <a:rPr lang="en-US" sz="2800" dirty="0"/>
              <a:t>Minimum 80% state contribution to medical, dental, and vision insurance</a:t>
            </a:r>
          </a:p>
          <a:p>
            <a:pPr lvl="1"/>
            <a:r>
              <a:rPr lang="en-US" sz="2800" dirty="0"/>
              <a:t>Program for lower-income state employees funded by Health Care Affordability Fund</a:t>
            </a:r>
          </a:p>
          <a:p>
            <a:pPr lvl="1"/>
            <a:r>
              <a:rPr lang="en-US" sz="2800" dirty="0"/>
              <a:t>Actuarially sound rates</a:t>
            </a:r>
          </a:p>
          <a:p>
            <a:pPr lvl="1"/>
            <a:r>
              <a:rPr lang="en-US" sz="2800" dirty="0"/>
              <a:t>Hospital savings initiatives and patient protections</a:t>
            </a:r>
          </a:p>
          <a:p>
            <a:r>
              <a:rPr lang="en-US" sz="2800" b="1" dirty="0"/>
              <a:t>Even with needed rate increases, overall employee premiums will drop significantly due to state contribution increases</a:t>
            </a:r>
          </a:p>
        </p:txBody>
      </p:sp>
    </p:spTree>
    <p:extLst>
      <p:ext uri="{BB962C8B-B14F-4D97-AF65-F5344CB8AC3E}">
        <p14:creationId xmlns:p14="http://schemas.microsoft.com/office/powerpoint/2010/main" val="138695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0EB9A-F48B-5CFD-2152-1326EE14F8B3}"/>
              </a:ext>
            </a:extLst>
          </p:cNvPr>
          <p:cNvSpPr>
            <a:spLocks noGrp="1"/>
          </p:cNvSpPr>
          <p:nvPr>
            <p:ph type="title"/>
          </p:nvPr>
        </p:nvSpPr>
        <p:spPr/>
        <p:txBody>
          <a:bodyPr/>
          <a:lstStyle/>
          <a:p>
            <a:r>
              <a:rPr lang="en-US" dirty="0"/>
              <a:t>Baseline Contribution schedule Changes</a:t>
            </a:r>
          </a:p>
        </p:txBody>
      </p:sp>
      <p:graphicFrame>
        <p:nvGraphicFramePr>
          <p:cNvPr id="4" name="Content Placeholder 3">
            <a:extLst>
              <a:ext uri="{FF2B5EF4-FFF2-40B4-BE49-F238E27FC236}">
                <a16:creationId xmlns:a16="http://schemas.microsoft.com/office/drawing/2014/main" id="{58D3091E-06B9-03C0-5EAD-EC71A6F73478}"/>
              </a:ext>
            </a:extLst>
          </p:cNvPr>
          <p:cNvGraphicFramePr>
            <a:graphicFrameLocks noGrp="1"/>
          </p:cNvGraphicFramePr>
          <p:nvPr>
            <p:ph idx="1"/>
            <p:extLst>
              <p:ext uri="{D42A27DB-BD31-4B8C-83A1-F6EECF244321}">
                <p14:modId xmlns:p14="http://schemas.microsoft.com/office/powerpoint/2010/main" val="3008304937"/>
              </p:ext>
            </p:extLst>
          </p:nvPr>
        </p:nvGraphicFramePr>
        <p:xfrm>
          <a:off x="2206804" y="1638367"/>
          <a:ext cx="7778391" cy="1143000"/>
        </p:xfrm>
        <a:graphic>
          <a:graphicData uri="http://schemas.openxmlformats.org/drawingml/2006/table">
            <a:tbl>
              <a:tblPr firstRow="1" bandRow="1">
                <a:tableStyleId>{5C22544A-7EE6-4342-B048-85BDC9FD1C3A}</a:tableStyleId>
              </a:tblPr>
              <a:tblGrid>
                <a:gridCol w="2592797">
                  <a:extLst>
                    <a:ext uri="{9D8B030D-6E8A-4147-A177-3AD203B41FA5}">
                      <a16:colId xmlns:a16="http://schemas.microsoft.com/office/drawing/2014/main" val="1342109410"/>
                    </a:ext>
                  </a:extLst>
                </a:gridCol>
                <a:gridCol w="2592797">
                  <a:extLst>
                    <a:ext uri="{9D8B030D-6E8A-4147-A177-3AD203B41FA5}">
                      <a16:colId xmlns:a16="http://schemas.microsoft.com/office/drawing/2014/main" val="4129278990"/>
                    </a:ext>
                  </a:extLst>
                </a:gridCol>
                <a:gridCol w="2592797">
                  <a:extLst>
                    <a:ext uri="{9D8B030D-6E8A-4147-A177-3AD203B41FA5}">
                      <a16:colId xmlns:a16="http://schemas.microsoft.com/office/drawing/2014/main" val="2680106812"/>
                    </a:ext>
                  </a:extLst>
                </a:gridCol>
              </a:tblGrid>
              <a:tr h="571500">
                <a:tc>
                  <a:txBody>
                    <a:bodyPr/>
                    <a:lstStyle/>
                    <a:p>
                      <a:pPr algn="ctr"/>
                      <a:r>
                        <a:rPr lang="en-US" sz="2400" dirty="0"/>
                        <a:t>Under $50,000</a:t>
                      </a:r>
                    </a:p>
                  </a:txBody>
                  <a:tcPr/>
                </a:tc>
                <a:tc>
                  <a:txBody>
                    <a:bodyPr/>
                    <a:lstStyle/>
                    <a:p>
                      <a:pPr algn="ctr"/>
                      <a:r>
                        <a:rPr lang="en-US" sz="2400" dirty="0"/>
                        <a:t>$50,000-$60,000</a:t>
                      </a:r>
                    </a:p>
                  </a:txBody>
                  <a:tcPr/>
                </a:tc>
                <a:tc>
                  <a:txBody>
                    <a:bodyPr/>
                    <a:lstStyle/>
                    <a:p>
                      <a:pPr algn="ctr"/>
                      <a:r>
                        <a:rPr lang="en-US" sz="2400" dirty="0"/>
                        <a:t>Over $60,000</a:t>
                      </a:r>
                    </a:p>
                  </a:txBody>
                  <a:tcPr/>
                </a:tc>
                <a:extLst>
                  <a:ext uri="{0D108BD9-81ED-4DB2-BD59-A6C34878D82A}">
                    <a16:rowId xmlns:a16="http://schemas.microsoft.com/office/drawing/2014/main" val="1315897213"/>
                  </a:ext>
                </a:extLst>
              </a:tr>
              <a:tr h="571500">
                <a:tc>
                  <a:txBody>
                    <a:bodyPr/>
                    <a:lstStyle/>
                    <a:p>
                      <a:pPr algn="ctr"/>
                      <a:r>
                        <a:rPr lang="en-US" sz="2400" dirty="0"/>
                        <a:t>80/20</a:t>
                      </a:r>
                    </a:p>
                  </a:txBody>
                  <a:tcPr/>
                </a:tc>
                <a:tc>
                  <a:txBody>
                    <a:bodyPr/>
                    <a:lstStyle/>
                    <a:p>
                      <a:pPr algn="ctr"/>
                      <a:r>
                        <a:rPr lang="en-US" sz="2400" dirty="0"/>
                        <a:t>70/30</a:t>
                      </a:r>
                    </a:p>
                  </a:txBody>
                  <a:tcPr/>
                </a:tc>
                <a:tc>
                  <a:txBody>
                    <a:bodyPr/>
                    <a:lstStyle/>
                    <a:p>
                      <a:pPr algn="ctr"/>
                      <a:r>
                        <a:rPr lang="en-US" sz="2400" dirty="0"/>
                        <a:t>60/40</a:t>
                      </a:r>
                    </a:p>
                  </a:txBody>
                  <a:tcPr/>
                </a:tc>
                <a:extLst>
                  <a:ext uri="{0D108BD9-81ED-4DB2-BD59-A6C34878D82A}">
                    <a16:rowId xmlns:a16="http://schemas.microsoft.com/office/drawing/2014/main" val="2798642510"/>
                  </a:ext>
                </a:extLst>
              </a:tr>
            </a:tbl>
          </a:graphicData>
        </a:graphic>
      </p:graphicFrame>
      <p:sp>
        <p:nvSpPr>
          <p:cNvPr id="5" name="TextBox 4">
            <a:extLst>
              <a:ext uri="{FF2B5EF4-FFF2-40B4-BE49-F238E27FC236}">
                <a16:creationId xmlns:a16="http://schemas.microsoft.com/office/drawing/2014/main" id="{35D66E8D-5C97-B5A7-97AF-88722427869C}"/>
              </a:ext>
            </a:extLst>
          </p:cNvPr>
          <p:cNvSpPr txBox="1"/>
          <p:nvPr/>
        </p:nvSpPr>
        <p:spPr>
          <a:xfrm>
            <a:off x="2770497" y="1230868"/>
            <a:ext cx="6878470" cy="461665"/>
          </a:xfrm>
          <a:prstGeom prst="rect">
            <a:avLst/>
          </a:prstGeom>
          <a:noFill/>
        </p:spPr>
        <p:txBody>
          <a:bodyPr wrap="square" rtlCol="0">
            <a:spAutoFit/>
          </a:bodyPr>
          <a:lstStyle/>
          <a:p>
            <a:pPr algn="ctr"/>
            <a:r>
              <a:rPr lang="en-US" sz="2400" b="1" dirty="0"/>
              <a:t>Current State/Employee Contribution Schedule</a:t>
            </a:r>
          </a:p>
        </p:txBody>
      </p:sp>
      <p:graphicFrame>
        <p:nvGraphicFramePr>
          <p:cNvPr id="9" name="Content Placeholder 3">
            <a:extLst>
              <a:ext uri="{FF2B5EF4-FFF2-40B4-BE49-F238E27FC236}">
                <a16:creationId xmlns:a16="http://schemas.microsoft.com/office/drawing/2014/main" id="{8783FEC4-8E13-4B56-650D-1B00D7152332}"/>
              </a:ext>
            </a:extLst>
          </p:cNvPr>
          <p:cNvGraphicFramePr>
            <a:graphicFrameLocks/>
          </p:cNvGraphicFramePr>
          <p:nvPr>
            <p:extLst>
              <p:ext uri="{D42A27DB-BD31-4B8C-83A1-F6EECF244321}">
                <p14:modId xmlns:p14="http://schemas.microsoft.com/office/powerpoint/2010/main" val="1525484431"/>
              </p:ext>
            </p:extLst>
          </p:nvPr>
        </p:nvGraphicFramePr>
        <p:xfrm>
          <a:off x="5331739" y="4587240"/>
          <a:ext cx="1867144" cy="914400"/>
        </p:xfrm>
        <a:graphic>
          <a:graphicData uri="http://schemas.openxmlformats.org/drawingml/2006/table">
            <a:tbl>
              <a:tblPr firstRow="1" bandRow="1">
                <a:tableStyleId>{5C22544A-7EE6-4342-B048-85BDC9FD1C3A}</a:tableStyleId>
              </a:tblPr>
              <a:tblGrid>
                <a:gridCol w="1867144">
                  <a:extLst>
                    <a:ext uri="{9D8B030D-6E8A-4147-A177-3AD203B41FA5}">
                      <a16:colId xmlns:a16="http://schemas.microsoft.com/office/drawing/2014/main" val="2680106812"/>
                    </a:ext>
                  </a:extLst>
                </a:gridCol>
              </a:tblGrid>
              <a:tr h="243476">
                <a:tc>
                  <a:txBody>
                    <a:bodyPr/>
                    <a:lstStyle/>
                    <a:p>
                      <a:pPr algn="ctr"/>
                      <a:r>
                        <a:rPr lang="en-US" sz="2400" dirty="0"/>
                        <a:t>Minimum</a:t>
                      </a:r>
                    </a:p>
                  </a:txBody>
                  <a:tcPr/>
                </a:tc>
                <a:extLst>
                  <a:ext uri="{0D108BD9-81ED-4DB2-BD59-A6C34878D82A}">
                    <a16:rowId xmlns:a16="http://schemas.microsoft.com/office/drawing/2014/main" val="1315897213"/>
                  </a:ext>
                </a:extLst>
              </a:tr>
              <a:tr h="243476">
                <a:tc>
                  <a:txBody>
                    <a:bodyPr/>
                    <a:lstStyle/>
                    <a:p>
                      <a:pPr algn="ctr"/>
                      <a:r>
                        <a:rPr lang="en-US" sz="2400" dirty="0"/>
                        <a:t>80/20</a:t>
                      </a:r>
                    </a:p>
                  </a:txBody>
                  <a:tcPr/>
                </a:tc>
                <a:extLst>
                  <a:ext uri="{0D108BD9-81ED-4DB2-BD59-A6C34878D82A}">
                    <a16:rowId xmlns:a16="http://schemas.microsoft.com/office/drawing/2014/main" val="2798642510"/>
                  </a:ext>
                </a:extLst>
              </a:tr>
            </a:tbl>
          </a:graphicData>
        </a:graphic>
      </p:graphicFrame>
      <p:sp>
        <p:nvSpPr>
          <p:cNvPr id="10" name="TextBox 9">
            <a:extLst>
              <a:ext uri="{FF2B5EF4-FFF2-40B4-BE49-F238E27FC236}">
                <a16:creationId xmlns:a16="http://schemas.microsoft.com/office/drawing/2014/main" id="{06D77FE9-B2FF-C60E-1763-214EF35BDD74}"/>
              </a:ext>
            </a:extLst>
          </p:cNvPr>
          <p:cNvSpPr txBox="1"/>
          <p:nvPr/>
        </p:nvSpPr>
        <p:spPr>
          <a:xfrm>
            <a:off x="3129054" y="4125575"/>
            <a:ext cx="6272513" cy="461665"/>
          </a:xfrm>
          <a:prstGeom prst="rect">
            <a:avLst/>
          </a:prstGeom>
          <a:noFill/>
        </p:spPr>
        <p:txBody>
          <a:bodyPr wrap="square" rtlCol="0">
            <a:spAutoFit/>
          </a:bodyPr>
          <a:lstStyle/>
          <a:p>
            <a:pPr algn="ctr"/>
            <a:r>
              <a:rPr lang="en-US" sz="2400" b="1" dirty="0"/>
              <a:t>New Minimum State/Employee Contribution</a:t>
            </a:r>
          </a:p>
        </p:txBody>
      </p:sp>
    </p:spTree>
    <p:extLst>
      <p:ext uri="{BB962C8B-B14F-4D97-AF65-F5344CB8AC3E}">
        <p14:creationId xmlns:p14="http://schemas.microsoft.com/office/powerpoint/2010/main" val="116803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B2CF-6E13-5F3A-34B8-78A05E6D6A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2F3BA8-72F5-2066-CCA6-359C156A1345}"/>
              </a:ext>
            </a:extLst>
          </p:cNvPr>
          <p:cNvSpPr>
            <a:spLocks noGrp="1"/>
          </p:cNvSpPr>
          <p:nvPr>
            <p:ph type="title"/>
          </p:nvPr>
        </p:nvSpPr>
        <p:spPr/>
        <p:txBody>
          <a:bodyPr/>
          <a:lstStyle/>
          <a:p>
            <a:r>
              <a:rPr lang="en-US" dirty="0"/>
              <a:t>FY26 Rate Changes</a:t>
            </a:r>
          </a:p>
        </p:txBody>
      </p:sp>
      <p:sp>
        <p:nvSpPr>
          <p:cNvPr id="3" name="Content Placeholder 2">
            <a:extLst>
              <a:ext uri="{FF2B5EF4-FFF2-40B4-BE49-F238E27FC236}">
                <a16:creationId xmlns:a16="http://schemas.microsoft.com/office/drawing/2014/main" id="{4C57CBB1-7DD3-0639-7EF2-CB461C09091A}"/>
              </a:ext>
            </a:extLst>
          </p:cNvPr>
          <p:cNvSpPr>
            <a:spLocks noGrp="1"/>
          </p:cNvSpPr>
          <p:nvPr>
            <p:ph idx="1"/>
          </p:nvPr>
        </p:nvSpPr>
        <p:spPr>
          <a:xfrm>
            <a:off x="838200" y="1363571"/>
            <a:ext cx="10515600" cy="1603375"/>
          </a:xfrm>
        </p:spPr>
        <p:txBody>
          <a:bodyPr>
            <a:normAutofit/>
          </a:bodyPr>
          <a:lstStyle/>
          <a:p>
            <a:r>
              <a:rPr lang="en-US" sz="2800" dirty="0"/>
              <a:t>Rate changes FY26</a:t>
            </a:r>
          </a:p>
          <a:p>
            <a:pPr lvl="1"/>
            <a:r>
              <a:rPr lang="en-US" sz="2800" dirty="0"/>
              <a:t>20% increase in medical insurance rates</a:t>
            </a:r>
          </a:p>
          <a:p>
            <a:pPr lvl="1"/>
            <a:r>
              <a:rPr lang="en-US" sz="2800" dirty="0"/>
              <a:t>10% decrease in dental and vision insurance rates</a:t>
            </a:r>
          </a:p>
        </p:txBody>
      </p:sp>
      <p:graphicFrame>
        <p:nvGraphicFramePr>
          <p:cNvPr id="4" name="Table 3">
            <a:extLst>
              <a:ext uri="{FF2B5EF4-FFF2-40B4-BE49-F238E27FC236}">
                <a16:creationId xmlns:a16="http://schemas.microsoft.com/office/drawing/2014/main" id="{68AF6DCB-A30F-D19B-1926-EF7E99D71DC9}"/>
              </a:ext>
            </a:extLst>
          </p:cNvPr>
          <p:cNvGraphicFramePr>
            <a:graphicFrameLocks noGrp="1"/>
          </p:cNvGraphicFramePr>
          <p:nvPr>
            <p:extLst>
              <p:ext uri="{D42A27DB-BD31-4B8C-83A1-F6EECF244321}">
                <p14:modId xmlns:p14="http://schemas.microsoft.com/office/powerpoint/2010/main" val="1102954036"/>
              </p:ext>
            </p:extLst>
          </p:nvPr>
        </p:nvGraphicFramePr>
        <p:xfrm>
          <a:off x="1922670" y="3641770"/>
          <a:ext cx="8127999" cy="22250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149629318"/>
                    </a:ext>
                  </a:extLst>
                </a:gridCol>
                <a:gridCol w="2709333">
                  <a:extLst>
                    <a:ext uri="{9D8B030D-6E8A-4147-A177-3AD203B41FA5}">
                      <a16:colId xmlns:a16="http://schemas.microsoft.com/office/drawing/2014/main" val="3344393805"/>
                    </a:ext>
                  </a:extLst>
                </a:gridCol>
                <a:gridCol w="2709333">
                  <a:extLst>
                    <a:ext uri="{9D8B030D-6E8A-4147-A177-3AD203B41FA5}">
                      <a16:colId xmlns:a16="http://schemas.microsoft.com/office/drawing/2014/main" val="3926247969"/>
                    </a:ext>
                  </a:extLst>
                </a:gridCol>
              </a:tblGrid>
              <a:tr h="370840">
                <a:tc>
                  <a:txBody>
                    <a:bodyPr/>
                    <a:lstStyle/>
                    <a:p>
                      <a:pPr algn="ctr"/>
                      <a:r>
                        <a:rPr lang="en-US" sz="1800" dirty="0"/>
                        <a:t>Plan</a:t>
                      </a:r>
                    </a:p>
                  </a:txBody>
                  <a:tcPr/>
                </a:tc>
                <a:tc>
                  <a:txBody>
                    <a:bodyPr/>
                    <a:lstStyle/>
                    <a:p>
                      <a:pPr algn="ctr"/>
                      <a:r>
                        <a:rPr lang="en-US" sz="1800" dirty="0"/>
                        <a:t>FY25 Gross Rate</a:t>
                      </a:r>
                    </a:p>
                  </a:txBody>
                  <a:tcPr/>
                </a:tc>
                <a:tc>
                  <a:txBody>
                    <a:bodyPr/>
                    <a:lstStyle/>
                    <a:p>
                      <a:pPr algn="ctr"/>
                      <a:r>
                        <a:rPr lang="en-US" sz="1800" dirty="0"/>
                        <a:t>FY26 Gross Rate</a:t>
                      </a:r>
                    </a:p>
                  </a:txBody>
                  <a:tcPr/>
                </a:tc>
                <a:extLst>
                  <a:ext uri="{0D108BD9-81ED-4DB2-BD59-A6C34878D82A}">
                    <a16:rowId xmlns:a16="http://schemas.microsoft.com/office/drawing/2014/main" val="532731551"/>
                  </a:ext>
                </a:extLst>
              </a:tr>
              <a:tr h="370840">
                <a:tc>
                  <a:txBody>
                    <a:bodyPr/>
                    <a:lstStyle/>
                    <a:p>
                      <a:pPr algn="ctr"/>
                      <a:r>
                        <a:rPr lang="en-US" sz="1800" dirty="0"/>
                        <a:t>Presbyterian HMO</a:t>
                      </a:r>
                    </a:p>
                  </a:txBody>
                  <a:tcPr/>
                </a:tc>
                <a:tc>
                  <a:txBody>
                    <a:bodyPr/>
                    <a:lstStyle/>
                    <a:p>
                      <a:pPr algn="ctr"/>
                      <a:r>
                        <a:rPr lang="en-US" sz="1800" dirty="0"/>
                        <a:t>$300.06</a:t>
                      </a:r>
                    </a:p>
                  </a:txBody>
                  <a:tcPr/>
                </a:tc>
                <a:tc>
                  <a:txBody>
                    <a:bodyPr/>
                    <a:lstStyle/>
                    <a:p>
                      <a:pPr algn="ctr"/>
                      <a:r>
                        <a:rPr lang="en-US" sz="1800" dirty="0"/>
                        <a:t>$360.36</a:t>
                      </a:r>
                    </a:p>
                  </a:txBody>
                  <a:tcPr/>
                </a:tc>
                <a:extLst>
                  <a:ext uri="{0D108BD9-81ED-4DB2-BD59-A6C34878D82A}">
                    <a16:rowId xmlns:a16="http://schemas.microsoft.com/office/drawing/2014/main" val="1714372849"/>
                  </a:ext>
                </a:extLst>
              </a:tr>
              <a:tr h="370840">
                <a:tc>
                  <a:txBody>
                    <a:bodyPr/>
                    <a:lstStyle/>
                    <a:p>
                      <a:pPr algn="ctr"/>
                      <a:r>
                        <a:rPr lang="en-US" sz="1800" dirty="0"/>
                        <a:t>Blue Cross HMO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$300.06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$360.36</a:t>
                      </a:r>
                    </a:p>
                  </a:txBody>
                  <a:tcPr/>
                </a:tc>
                <a:extLst>
                  <a:ext uri="{0D108BD9-81ED-4DB2-BD59-A6C34878D82A}">
                    <a16:rowId xmlns:a16="http://schemas.microsoft.com/office/drawing/2014/main" val="286466929"/>
                  </a:ext>
                </a:extLst>
              </a:tr>
              <a:tr h="370840">
                <a:tc>
                  <a:txBody>
                    <a:bodyPr/>
                    <a:lstStyle/>
                    <a:p>
                      <a:pPr algn="ctr"/>
                      <a:r>
                        <a:rPr lang="en-US" sz="1800" dirty="0"/>
                        <a:t>Blue Cross PPO</a:t>
                      </a:r>
                    </a:p>
                  </a:txBody>
                  <a:tcPr/>
                </a:tc>
                <a:tc>
                  <a:txBody>
                    <a:bodyPr/>
                    <a:lstStyle/>
                    <a:p>
                      <a:pPr algn="ctr"/>
                      <a:r>
                        <a:rPr lang="en-US" sz="1800" dirty="0"/>
                        <a:t>$348.95</a:t>
                      </a:r>
                    </a:p>
                  </a:txBody>
                  <a:tcPr/>
                </a:tc>
                <a:tc>
                  <a:txBody>
                    <a:bodyPr/>
                    <a:lstStyle/>
                    <a:p>
                      <a:pPr algn="ctr"/>
                      <a:r>
                        <a:rPr lang="en-US" sz="1800" dirty="0"/>
                        <a:t>$419.10</a:t>
                      </a:r>
                    </a:p>
                  </a:txBody>
                  <a:tcPr/>
                </a:tc>
                <a:extLst>
                  <a:ext uri="{0D108BD9-81ED-4DB2-BD59-A6C34878D82A}">
                    <a16:rowId xmlns:a16="http://schemas.microsoft.com/office/drawing/2014/main" val="1644013438"/>
                  </a:ext>
                </a:extLst>
              </a:tr>
              <a:tr h="370840">
                <a:tc>
                  <a:txBody>
                    <a:bodyPr/>
                    <a:lstStyle/>
                    <a:p>
                      <a:pPr algn="ctr"/>
                      <a:r>
                        <a:rPr lang="en-US" sz="1800" dirty="0"/>
                        <a:t>Delta Dental</a:t>
                      </a:r>
                    </a:p>
                  </a:txBody>
                  <a:tcPr/>
                </a:tc>
                <a:tc>
                  <a:txBody>
                    <a:bodyPr/>
                    <a:lstStyle/>
                    <a:p>
                      <a:pPr algn="ctr"/>
                      <a:r>
                        <a:rPr lang="en-US" sz="1800" dirty="0"/>
                        <a:t>$18.05</a:t>
                      </a:r>
                    </a:p>
                  </a:txBody>
                  <a:tcPr/>
                </a:tc>
                <a:tc>
                  <a:txBody>
                    <a:bodyPr/>
                    <a:lstStyle/>
                    <a:p>
                      <a:pPr algn="ctr"/>
                      <a:r>
                        <a:rPr lang="en-US" sz="1800" dirty="0"/>
                        <a:t>$16.25</a:t>
                      </a:r>
                    </a:p>
                  </a:txBody>
                  <a:tcPr/>
                </a:tc>
                <a:extLst>
                  <a:ext uri="{0D108BD9-81ED-4DB2-BD59-A6C34878D82A}">
                    <a16:rowId xmlns:a16="http://schemas.microsoft.com/office/drawing/2014/main" val="3092801786"/>
                  </a:ext>
                </a:extLst>
              </a:tr>
              <a:tr h="370840">
                <a:tc>
                  <a:txBody>
                    <a:bodyPr/>
                    <a:lstStyle/>
                    <a:p>
                      <a:pPr algn="ctr"/>
                      <a:r>
                        <a:rPr lang="en-US" sz="1800" dirty="0"/>
                        <a:t>EyeMed Vision</a:t>
                      </a:r>
                    </a:p>
                  </a:txBody>
                  <a:tcPr/>
                </a:tc>
                <a:tc>
                  <a:txBody>
                    <a:bodyPr/>
                    <a:lstStyle/>
                    <a:p>
                      <a:pPr algn="ctr"/>
                      <a:r>
                        <a:rPr lang="en-US" sz="1800" dirty="0"/>
                        <a:t>$3.36</a:t>
                      </a:r>
                    </a:p>
                  </a:txBody>
                  <a:tcPr/>
                </a:tc>
                <a:tc>
                  <a:txBody>
                    <a:bodyPr/>
                    <a:lstStyle/>
                    <a:p>
                      <a:pPr algn="ctr"/>
                      <a:r>
                        <a:rPr lang="en-US" sz="1800" dirty="0"/>
                        <a:t>$3.02</a:t>
                      </a:r>
                    </a:p>
                  </a:txBody>
                  <a:tcPr/>
                </a:tc>
                <a:extLst>
                  <a:ext uri="{0D108BD9-81ED-4DB2-BD59-A6C34878D82A}">
                    <a16:rowId xmlns:a16="http://schemas.microsoft.com/office/drawing/2014/main" val="1810280855"/>
                  </a:ext>
                </a:extLst>
              </a:tr>
            </a:tbl>
          </a:graphicData>
        </a:graphic>
      </p:graphicFrame>
      <p:sp>
        <p:nvSpPr>
          <p:cNvPr id="5" name="TextBox 4">
            <a:extLst>
              <a:ext uri="{FF2B5EF4-FFF2-40B4-BE49-F238E27FC236}">
                <a16:creationId xmlns:a16="http://schemas.microsoft.com/office/drawing/2014/main" id="{2CBB25BF-2E5D-34C6-2886-2AFFE58707C9}"/>
              </a:ext>
            </a:extLst>
          </p:cNvPr>
          <p:cNvSpPr txBox="1"/>
          <p:nvPr/>
        </p:nvSpPr>
        <p:spPr>
          <a:xfrm>
            <a:off x="2179529" y="3056351"/>
            <a:ext cx="7603298" cy="461665"/>
          </a:xfrm>
          <a:prstGeom prst="rect">
            <a:avLst/>
          </a:prstGeom>
          <a:noFill/>
        </p:spPr>
        <p:txBody>
          <a:bodyPr wrap="square" rtlCol="0">
            <a:spAutoFit/>
          </a:bodyPr>
          <a:lstStyle/>
          <a:p>
            <a:pPr algn="ctr"/>
            <a:r>
              <a:rPr lang="en-US" sz="2400" b="1" dirty="0"/>
              <a:t>Employee-only Rates in FY25 and FY26</a:t>
            </a:r>
          </a:p>
        </p:txBody>
      </p:sp>
    </p:spTree>
    <p:extLst>
      <p:ext uri="{BB962C8B-B14F-4D97-AF65-F5344CB8AC3E}">
        <p14:creationId xmlns:p14="http://schemas.microsoft.com/office/powerpoint/2010/main" val="372114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A02B-E9FF-C680-BFDF-B629AD623637}"/>
              </a:ext>
            </a:extLst>
          </p:cNvPr>
          <p:cNvSpPr>
            <a:spLocks noGrp="1"/>
          </p:cNvSpPr>
          <p:nvPr>
            <p:ph type="title"/>
          </p:nvPr>
        </p:nvSpPr>
        <p:spPr>
          <a:xfrm>
            <a:off x="838200" y="34511"/>
            <a:ext cx="10515600" cy="1325563"/>
          </a:xfrm>
        </p:spPr>
        <p:txBody>
          <a:bodyPr/>
          <a:lstStyle/>
          <a:p>
            <a:r>
              <a:rPr lang="en-US" dirty="0"/>
              <a:t>State Employee Premium Assistance (SEPA)</a:t>
            </a:r>
          </a:p>
        </p:txBody>
      </p:sp>
      <p:sp>
        <p:nvSpPr>
          <p:cNvPr id="3" name="Content Placeholder 2">
            <a:extLst>
              <a:ext uri="{FF2B5EF4-FFF2-40B4-BE49-F238E27FC236}">
                <a16:creationId xmlns:a16="http://schemas.microsoft.com/office/drawing/2014/main" id="{92E3D057-DB93-3697-FCD9-C64116EB7B1A}"/>
              </a:ext>
            </a:extLst>
          </p:cNvPr>
          <p:cNvSpPr>
            <a:spLocks noGrp="1"/>
          </p:cNvSpPr>
          <p:nvPr>
            <p:ph idx="1"/>
          </p:nvPr>
        </p:nvSpPr>
        <p:spPr>
          <a:xfrm>
            <a:off x="838200" y="1131474"/>
            <a:ext cx="10515600" cy="2706618"/>
          </a:xfrm>
        </p:spPr>
        <p:txBody>
          <a:bodyPr>
            <a:normAutofit/>
          </a:bodyPr>
          <a:lstStyle/>
          <a:p>
            <a:r>
              <a:rPr lang="en-US" dirty="0"/>
              <a:t>SEPA is the additional premium assistance program for lower income state employees</a:t>
            </a:r>
          </a:p>
          <a:p>
            <a:r>
              <a:rPr lang="en-US" dirty="0"/>
              <a:t>SEPA Eligibility</a:t>
            </a:r>
          </a:p>
          <a:p>
            <a:pPr lvl="1"/>
            <a:r>
              <a:rPr lang="en-US" dirty="0"/>
              <a:t>Either </a:t>
            </a:r>
          </a:p>
          <a:p>
            <a:pPr lvl="2"/>
            <a:r>
              <a:rPr lang="en-US" dirty="0"/>
              <a:t>Under 250% FPL or</a:t>
            </a:r>
          </a:p>
          <a:p>
            <a:pPr lvl="2"/>
            <a:r>
              <a:rPr lang="en-US" dirty="0"/>
              <a:t>Between $37,650 and $50,000 if purchasing employee-only coverage</a:t>
            </a:r>
          </a:p>
          <a:p>
            <a:pPr lvl="1"/>
            <a:r>
              <a:rPr lang="en-US" dirty="0"/>
              <a:t>Ineligible for Medicaid</a:t>
            </a:r>
          </a:p>
        </p:txBody>
      </p:sp>
      <p:graphicFrame>
        <p:nvGraphicFramePr>
          <p:cNvPr id="4" name="Table 3">
            <a:extLst>
              <a:ext uri="{FF2B5EF4-FFF2-40B4-BE49-F238E27FC236}">
                <a16:creationId xmlns:a16="http://schemas.microsoft.com/office/drawing/2014/main" id="{F22DF816-7C45-EABA-7D1B-3DCE2E30AE41}"/>
              </a:ext>
            </a:extLst>
          </p:cNvPr>
          <p:cNvGraphicFramePr>
            <a:graphicFrameLocks noGrp="1"/>
          </p:cNvGraphicFramePr>
          <p:nvPr/>
        </p:nvGraphicFramePr>
        <p:xfrm>
          <a:off x="3637721" y="4068280"/>
          <a:ext cx="5055843" cy="2555739"/>
        </p:xfrm>
        <a:graphic>
          <a:graphicData uri="http://schemas.openxmlformats.org/drawingml/2006/table">
            <a:tbl>
              <a:tblPr>
                <a:tableStyleId>{5C22544A-7EE6-4342-B048-85BDC9FD1C3A}</a:tableStyleId>
              </a:tblPr>
              <a:tblGrid>
                <a:gridCol w="1286432">
                  <a:extLst>
                    <a:ext uri="{9D8B030D-6E8A-4147-A177-3AD203B41FA5}">
                      <a16:colId xmlns:a16="http://schemas.microsoft.com/office/drawing/2014/main" val="4129964057"/>
                    </a:ext>
                  </a:extLst>
                </a:gridCol>
                <a:gridCol w="1904936">
                  <a:extLst>
                    <a:ext uri="{9D8B030D-6E8A-4147-A177-3AD203B41FA5}">
                      <a16:colId xmlns:a16="http://schemas.microsoft.com/office/drawing/2014/main" val="579221012"/>
                    </a:ext>
                  </a:extLst>
                </a:gridCol>
                <a:gridCol w="1864475">
                  <a:extLst>
                    <a:ext uri="{9D8B030D-6E8A-4147-A177-3AD203B41FA5}">
                      <a16:colId xmlns:a16="http://schemas.microsoft.com/office/drawing/2014/main" val="1705755458"/>
                    </a:ext>
                  </a:extLst>
                </a:gridCol>
              </a:tblGrid>
              <a:tr h="217847">
                <a:tc>
                  <a:txBody>
                    <a:bodyPr/>
                    <a:lstStyle/>
                    <a:p>
                      <a:pPr algn="ctr" fontAlgn="ctr"/>
                      <a:r>
                        <a:rPr lang="en-US" sz="1800" b="1" u="none" strike="noStrike" dirty="0">
                          <a:effectLst/>
                        </a:rPr>
                        <a:t>Family Size</a:t>
                      </a:r>
                      <a:endParaRPr lang="en-US" sz="1800" b="1" i="0" u="none" strike="noStrike" dirty="0">
                        <a:solidFill>
                          <a:srgbClr val="000000"/>
                        </a:solidFill>
                        <a:effectLst/>
                        <a:latin typeface="Aptos Narrow" panose="020B0004020202020204" pitchFamily="34" charset="0"/>
                      </a:endParaRPr>
                    </a:p>
                  </a:txBody>
                  <a:tcPr marL="9651" marR="9651" marT="9651" marB="0" anchor="ctr">
                    <a:solidFill>
                      <a:schemeClr val="accent1">
                        <a:lumMod val="40000"/>
                        <a:lumOff val="60000"/>
                      </a:schemeClr>
                    </a:solidFill>
                  </a:tcPr>
                </a:tc>
                <a:tc>
                  <a:txBody>
                    <a:bodyPr/>
                    <a:lstStyle/>
                    <a:p>
                      <a:pPr algn="ctr" fontAlgn="ctr"/>
                      <a:r>
                        <a:rPr lang="en-US" sz="1800" b="1" u="none" strike="noStrike" dirty="0">
                          <a:effectLst/>
                        </a:rPr>
                        <a:t>138% FPL</a:t>
                      </a:r>
                      <a:endParaRPr lang="en-US" sz="1800" b="1" i="0" u="none" strike="noStrike" dirty="0">
                        <a:solidFill>
                          <a:srgbClr val="000000"/>
                        </a:solidFill>
                        <a:effectLst/>
                        <a:latin typeface="Aptos Narrow" panose="020B0004020202020204" pitchFamily="34" charset="0"/>
                      </a:endParaRPr>
                    </a:p>
                  </a:txBody>
                  <a:tcPr marL="9651" marR="9651" marT="9651" marB="0" anchor="ctr">
                    <a:solidFill>
                      <a:schemeClr val="accent1">
                        <a:lumMod val="40000"/>
                        <a:lumOff val="60000"/>
                      </a:schemeClr>
                    </a:solidFill>
                  </a:tcPr>
                </a:tc>
                <a:tc>
                  <a:txBody>
                    <a:bodyPr/>
                    <a:lstStyle/>
                    <a:p>
                      <a:pPr algn="ctr" fontAlgn="ctr"/>
                      <a:r>
                        <a:rPr lang="en-US" sz="1800" b="1" u="none" strike="noStrike" dirty="0">
                          <a:effectLst/>
                        </a:rPr>
                        <a:t>250% FPL</a:t>
                      </a:r>
                      <a:endParaRPr lang="en-US" sz="1800" b="1" i="0" u="none" strike="noStrike" dirty="0">
                        <a:solidFill>
                          <a:srgbClr val="000000"/>
                        </a:solidFill>
                        <a:effectLst/>
                        <a:latin typeface="Aptos Narrow" panose="020B0004020202020204" pitchFamily="34" charset="0"/>
                      </a:endParaRPr>
                    </a:p>
                  </a:txBody>
                  <a:tcPr marL="9651" marR="9651" marT="9651" marB="0" anchor="ctr">
                    <a:solidFill>
                      <a:schemeClr val="accent1">
                        <a:lumMod val="40000"/>
                        <a:lumOff val="60000"/>
                      </a:schemeClr>
                    </a:solidFill>
                  </a:tcPr>
                </a:tc>
                <a:extLst>
                  <a:ext uri="{0D108BD9-81ED-4DB2-BD59-A6C34878D82A}">
                    <a16:rowId xmlns:a16="http://schemas.microsoft.com/office/drawing/2014/main" val="3601886073"/>
                  </a:ext>
                </a:extLst>
              </a:tr>
              <a:tr h="217847">
                <a:tc>
                  <a:txBody>
                    <a:bodyPr/>
                    <a:lstStyle/>
                    <a:p>
                      <a:pPr algn="ctr" fontAlgn="ctr"/>
                      <a:r>
                        <a:rPr lang="en-US" sz="1800" u="none" strike="noStrike" dirty="0">
                          <a:effectLst/>
                        </a:rPr>
                        <a:t>1</a:t>
                      </a:r>
                      <a:endParaRPr lang="en-US" sz="1800" b="0" i="0" u="none" strike="noStrike" dirty="0">
                        <a:solidFill>
                          <a:srgbClr val="000000"/>
                        </a:solidFill>
                        <a:effectLst/>
                        <a:latin typeface="Aptos Narrow" panose="020B0004020202020204" pitchFamily="34" charset="0"/>
                      </a:endParaRPr>
                    </a:p>
                  </a:txBody>
                  <a:tcPr marL="9651" marR="9651" marT="9651" marB="0" anchor="ctr"/>
                </a:tc>
                <a:tc>
                  <a:txBody>
                    <a:bodyPr/>
                    <a:lstStyle/>
                    <a:p>
                      <a:pPr algn="ctr" fontAlgn="ctr"/>
                      <a:r>
                        <a:rPr lang="en-US" sz="1800" u="none" strike="noStrike" dirty="0">
                          <a:effectLst/>
                        </a:rPr>
                        <a:t>$20,783 </a:t>
                      </a:r>
                      <a:endParaRPr lang="en-US" sz="1800" b="0" i="0" u="none" strike="noStrike" dirty="0">
                        <a:solidFill>
                          <a:srgbClr val="000000"/>
                        </a:solidFill>
                        <a:effectLst/>
                        <a:latin typeface="Aptos Narrow" panose="020B0004020202020204" pitchFamily="34" charset="0"/>
                      </a:endParaRPr>
                    </a:p>
                  </a:txBody>
                  <a:tcPr marL="9651" marR="9651" marT="9651" marB="0" anchor="ctr">
                    <a:solidFill>
                      <a:schemeClr val="bg1"/>
                    </a:solidFill>
                  </a:tcPr>
                </a:tc>
                <a:tc>
                  <a:txBody>
                    <a:bodyPr/>
                    <a:lstStyle/>
                    <a:p>
                      <a:pPr algn="ctr" fontAlgn="ctr"/>
                      <a:r>
                        <a:rPr lang="en-US" sz="1800" u="none" strike="noStrike">
                          <a:effectLst/>
                        </a:rPr>
                        <a:t>$37,650 </a:t>
                      </a:r>
                      <a:endParaRPr lang="en-US" sz="1800" b="0" i="0" u="none" strike="noStrike">
                        <a:solidFill>
                          <a:srgbClr val="000000"/>
                        </a:solidFill>
                        <a:effectLst/>
                        <a:latin typeface="Aptos Narrow" panose="020B0004020202020204" pitchFamily="34" charset="0"/>
                      </a:endParaRPr>
                    </a:p>
                  </a:txBody>
                  <a:tcPr marL="9651" marR="9651" marT="9651" marB="0" anchor="ctr">
                    <a:solidFill>
                      <a:schemeClr val="bg1"/>
                    </a:solidFill>
                  </a:tcPr>
                </a:tc>
                <a:extLst>
                  <a:ext uri="{0D108BD9-81ED-4DB2-BD59-A6C34878D82A}">
                    <a16:rowId xmlns:a16="http://schemas.microsoft.com/office/drawing/2014/main" val="2447975677"/>
                  </a:ext>
                </a:extLst>
              </a:tr>
              <a:tr h="217847">
                <a:tc>
                  <a:txBody>
                    <a:bodyPr/>
                    <a:lstStyle/>
                    <a:p>
                      <a:pPr algn="ctr" fontAlgn="ctr"/>
                      <a:r>
                        <a:rPr lang="en-US" sz="1800" u="none" strike="noStrike" dirty="0">
                          <a:effectLst/>
                        </a:rPr>
                        <a:t>2</a:t>
                      </a:r>
                      <a:endParaRPr lang="en-US" sz="1800" b="0" i="0" u="none" strike="noStrike" dirty="0">
                        <a:solidFill>
                          <a:srgbClr val="000000"/>
                        </a:solidFill>
                        <a:effectLst/>
                        <a:latin typeface="Aptos Narrow" panose="020B0004020202020204" pitchFamily="34" charset="0"/>
                      </a:endParaRPr>
                    </a:p>
                  </a:txBody>
                  <a:tcPr marL="9651" marR="9651" marT="9651" marB="0" anchor="ctr"/>
                </a:tc>
                <a:tc>
                  <a:txBody>
                    <a:bodyPr/>
                    <a:lstStyle/>
                    <a:p>
                      <a:pPr algn="ctr" fontAlgn="ctr"/>
                      <a:r>
                        <a:rPr lang="en-US" sz="1800" u="none" strike="noStrike">
                          <a:effectLst/>
                        </a:rPr>
                        <a:t>$28,207 </a:t>
                      </a:r>
                      <a:endParaRPr lang="en-US" sz="1800" b="0" i="0" u="none" strike="noStrike">
                        <a:solidFill>
                          <a:srgbClr val="000000"/>
                        </a:solidFill>
                        <a:effectLst/>
                        <a:latin typeface="Aptos Narrow" panose="020B0004020202020204" pitchFamily="34" charset="0"/>
                      </a:endParaRPr>
                    </a:p>
                  </a:txBody>
                  <a:tcPr marL="9651" marR="9651" marT="9651" marB="0" anchor="ctr">
                    <a:solidFill>
                      <a:schemeClr val="bg1"/>
                    </a:solidFill>
                  </a:tcPr>
                </a:tc>
                <a:tc>
                  <a:txBody>
                    <a:bodyPr/>
                    <a:lstStyle/>
                    <a:p>
                      <a:pPr algn="ctr" fontAlgn="ctr"/>
                      <a:r>
                        <a:rPr lang="en-US" sz="1800" u="none" strike="noStrike">
                          <a:effectLst/>
                        </a:rPr>
                        <a:t>$51,100 </a:t>
                      </a:r>
                      <a:endParaRPr lang="en-US" sz="1800" b="0" i="0" u="none" strike="noStrike">
                        <a:solidFill>
                          <a:srgbClr val="000000"/>
                        </a:solidFill>
                        <a:effectLst/>
                        <a:latin typeface="Aptos Narrow" panose="020B0004020202020204" pitchFamily="34" charset="0"/>
                      </a:endParaRPr>
                    </a:p>
                  </a:txBody>
                  <a:tcPr marL="9651" marR="9651" marT="9651" marB="0" anchor="ctr">
                    <a:solidFill>
                      <a:schemeClr val="bg1"/>
                    </a:solidFill>
                  </a:tcPr>
                </a:tc>
                <a:extLst>
                  <a:ext uri="{0D108BD9-81ED-4DB2-BD59-A6C34878D82A}">
                    <a16:rowId xmlns:a16="http://schemas.microsoft.com/office/drawing/2014/main" val="3073563716"/>
                  </a:ext>
                </a:extLst>
              </a:tr>
              <a:tr h="217847">
                <a:tc>
                  <a:txBody>
                    <a:bodyPr/>
                    <a:lstStyle/>
                    <a:p>
                      <a:pPr algn="ctr" fontAlgn="ctr"/>
                      <a:r>
                        <a:rPr lang="en-US" sz="1800" u="none" strike="noStrike">
                          <a:effectLst/>
                        </a:rPr>
                        <a:t>3</a:t>
                      </a:r>
                      <a:endParaRPr lang="en-US" sz="1800" b="0" i="0" u="none" strike="noStrike">
                        <a:solidFill>
                          <a:srgbClr val="000000"/>
                        </a:solidFill>
                        <a:effectLst/>
                        <a:latin typeface="Aptos Narrow" panose="020B0004020202020204" pitchFamily="34" charset="0"/>
                      </a:endParaRPr>
                    </a:p>
                  </a:txBody>
                  <a:tcPr marL="9651" marR="9651" marT="9651" marB="0" anchor="ctr"/>
                </a:tc>
                <a:tc>
                  <a:txBody>
                    <a:bodyPr/>
                    <a:lstStyle/>
                    <a:p>
                      <a:pPr algn="ctr" fontAlgn="ctr"/>
                      <a:r>
                        <a:rPr lang="en-US" sz="1800" u="none" strike="noStrike">
                          <a:effectLst/>
                        </a:rPr>
                        <a:t>$35,632 </a:t>
                      </a:r>
                      <a:endParaRPr lang="en-US" sz="1800" b="0" i="0" u="none" strike="noStrike">
                        <a:solidFill>
                          <a:srgbClr val="000000"/>
                        </a:solidFill>
                        <a:effectLst/>
                        <a:latin typeface="Aptos Narrow" panose="020B0004020202020204" pitchFamily="34" charset="0"/>
                      </a:endParaRPr>
                    </a:p>
                  </a:txBody>
                  <a:tcPr marL="9651" marR="9651" marT="9651" marB="0" anchor="ctr">
                    <a:solidFill>
                      <a:schemeClr val="bg1"/>
                    </a:solidFill>
                  </a:tcPr>
                </a:tc>
                <a:tc>
                  <a:txBody>
                    <a:bodyPr/>
                    <a:lstStyle/>
                    <a:p>
                      <a:pPr algn="ctr" fontAlgn="ctr"/>
                      <a:r>
                        <a:rPr lang="en-US" sz="1800" u="none" strike="noStrike">
                          <a:effectLst/>
                        </a:rPr>
                        <a:t>$64,550 </a:t>
                      </a:r>
                      <a:endParaRPr lang="en-US" sz="1800" b="0" i="0" u="none" strike="noStrike">
                        <a:solidFill>
                          <a:srgbClr val="000000"/>
                        </a:solidFill>
                        <a:effectLst/>
                        <a:latin typeface="Aptos Narrow" panose="020B0004020202020204" pitchFamily="34" charset="0"/>
                      </a:endParaRPr>
                    </a:p>
                  </a:txBody>
                  <a:tcPr marL="9651" marR="9651" marT="9651" marB="0" anchor="ctr">
                    <a:solidFill>
                      <a:schemeClr val="bg1"/>
                    </a:solidFill>
                  </a:tcPr>
                </a:tc>
                <a:extLst>
                  <a:ext uri="{0D108BD9-81ED-4DB2-BD59-A6C34878D82A}">
                    <a16:rowId xmlns:a16="http://schemas.microsoft.com/office/drawing/2014/main" val="3512992969"/>
                  </a:ext>
                </a:extLst>
              </a:tr>
              <a:tr h="217847">
                <a:tc>
                  <a:txBody>
                    <a:bodyPr/>
                    <a:lstStyle/>
                    <a:p>
                      <a:pPr algn="ctr" fontAlgn="ctr"/>
                      <a:r>
                        <a:rPr lang="en-US" sz="1800" u="none" strike="noStrike">
                          <a:effectLst/>
                        </a:rPr>
                        <a:t>4</a:t>
                      </a:r>
                      <a:endParaRPr lang="en-US" sz="1800" b="0" i="0" u="none" strike="noStrike">
                        <a:solidFill>
                          <a:srgbClr val="000000"/>
                        </a:solidFill>
                        <a:effectLst/>
                        <a:latin typeface="Aptos Narrow" panose="020B0004020202020204" pitchFamily="34" charset="0"/>
                      </a:endParaRPr>
                    </a:p>
                  </a:txBody>
                  <a:tcPr marL="9651" marR="9651" marT="9651" marB="0" anchor="ctr"/>
                </a:tc>
                <a:tc>
                  <a:txBody>
                    <a:bodyPr/>
                    <a:lstStyle/>
                    <a:p>
                      <a:pPr algn="ctr" fontAlgn="ctr"/>
                      <a:r>
                        <a:rPr lang="en-US" sz="1800" u="none" strike="noStrike" dirty="0">
                          <a:effectLst/>
                        </a:rPr>
                        <a:t>$43,912 </a:t>
                      </a:r>
                      <a:endParaRPr lang="en-US" sz="1800" b="0" i="0" u="none" strike="noStrike" dirty="0">
                        <a:solidFill>
                          <a:srgbClr val="000000"/>
                        </a:solidFill>
                        <a:effectLst/>
                        <a:latin typeface="Aptos Narrow" panose="020B0004020202020204" pitchFamily="34" charset="0"/>
                      </a:endParaRPr>
                    </a:p>
                  </a:txBody>
                  <a:tcPr marL="9651" marR="9651" marT="9651" marB="0" anchor="ctr">
                    <a:solidFill>
                      <a:schemeClr val="bg1"/>
                    </a:solidFill>
                  </a:tcPr>
                </a:tc>
                <a:tc>
                  <a:txBody>
                    <a:bodyPr/>
                    <a:lstStyle/>
                    <a:p>
                      <a:pPr algn="ctr" fontAlgn="ctr"/>
                      <a:r>
                        <a:rPr lang="en-US" sz="1800" u="none" strike="noStrike" dirty="0">
                          <a:effectLst/>
                        </a:rPr>
                        <a:t>$79,550 </a:t>
                      </a:r>
                      <a:endParaRPr lang="en-US" sz="1800" b="0" i="0" u="none" strike="noStrike" dirty="0">
                        <a:solidFill>
                          <a:srgbClr val="000000"/>
                        </a:solidFill>
                        <a:effectLst/>
                        <a:latin typeface="Aptos Narrow" panose="020B0004020202020204" pitchFamily="34" charset="0"/>
                      </a:endParaRPr>
                    </a:p>
                  </a:txBody>
                  <a:tcPr marL="9651" marR="9651" marT="9651" marB="0" anchor="ctr">
                    <a:solidFill>
                      <a:schemeClr val="bg1"/>
                    </a:solidFill>
                  </a:tcPr>
                </a:tc>
                <a:extLst>
                  <a:ext uri="{0D108BD9-81ED-4DB2-BD59-A6C34878D82A}">
                    <a16:rowId xmlns:a16="http://schemas.microsoft.com/office/drawing/2014/main" val="3269713818"/>
                  </a:ext>
                </a:extLst>
              </a:tr>
              <a:tr h="217847">
                <a:tc>
                  <a:txBody>
                    <a:bodyPr/>
                    <a:lstStyle/>
                    <a:p>
                      <a:pPr algn="ctr" fontAlgn="ctr"/>
                      <a:r>
                        <a:rPr lang="en-US" sz="1800" u="none" strike="noStrike" dirty="0">
                          <a:effectLst/>
                        </a:rPr>
                        <a:t>5</a:t>
                      </a:r>
                      <a:endParaRPr lang="en-US" sz="1800" b="0" i="0" u="none" strike="noStrike" dirty="0">
                        <a:solidFill>
                          <a:srgbClr val="000000"/>
                        </a:solidFill>
                        <a:effectLst/>
                        <a:latin typeface="Aptos Narrow" panose="020B0004020202020204" pitchFamily="34" charset="0"/>
                      </a:endParaRPr>
                    </a:p>
                  </a:txBody>
                  <a:tcPr marL="9651" marR="9651" marT="9651" marB="0" anchor="ctr"/>
                </a:tc>
                <a:tc>
                  <a:txBody>
                    <a:bodyPr/>
                    <a:lstStyle/>
                    <a:p>
                      <a:pPr algn="ctr" fontAlgn="ctr"/>
                      <a:r>
                        <a:rPr lang="en-US" sz="1800" u="none" strike="noStrike">
                          <a:effectLst/>
                        </a:rPr>
                        <a:t>$50,480 </a:t>
                      </a:r>
                      <a:endParaRPr lang="en-US" sz="1800" b="0" i="0" u="none" strike="noStrike">
                        <a:solidFill>
                          <a:srgbClr val="000000"/>
                        </a:solidFill>
                        <a:effectLst/>
                        <a:latin typeface="Aptos Narrow" panose="020B0004020202020204" pitchFamily="34" charset="0"/>
                      </a:endParaRPr>
                    </a:p>
                  </a:txBody>
                  <a:tcPr marL="9651" marR="9651" marT="9651" marB="0" anchor="ctr">
                    <a:solidFill>
                      <a:schemeClr val="bg1"/>
                    </a:solidFill>
                  </a:tcPr>
                </a:tc>
                <a:tc>
                  <a:txBody>
                    <a:bodyPr/>
                    <a:lstStyle/>
                    <a:p>
                      <a:pPr algn="ctr" fontAlgn="ctr"/>
                      <a:r>
                        <a:rPr lang="en-US" sz="1800" u="none" strike="noStrike" dirty="0">
                          <a:effectLst/>
                        </a:rPr>
                        <a:t>$91,450 </a:t>
                      </a:r>
                      <a:endParaRPr lang="en-US" sz="1800" b="0" i="0" u="none" strike="noStrike" dirty="0">
                        <a:solidFill>
                          <a:srgbClr val="000000"/>
                        </a:solidFill>
                        <a:effectLst/>
                        <a:latin typeface="Aptos Narrow" panose="020B0004020202020204" pitchFamily="34" charset="0"/>
                      </a:endParaRPr>
                    </a:p>
                  </a:txBody>
                  <a:tcPr marL="9651" marR="9651" marT="9651" marB="0" anchor="ctr">
                    <a:solidFill>
                      <a:schemeClr val="bg1"/>
                    </a:solidFill>
                  </a:tcPr>
                </a:tc>
                <a:extLst>
                  <a:ext uri="{0D108BD9-81ED-4DB2-BD59-A6C34878D82A}">
                    <a16:rowId xmlns:a16="http://schemas.microsoft.com/office/drawing/2014/main" val="1672568866"/>
                  </a:ext>
                </a:extLst>
              </a:tr>
              <a:tr h="217847">
                <a:tc>
                  <a:txBody>
                    <a:bodyPr/>
                    <a:lstStyle/>
                    <a:p>
                      <a:pPr algn="ctr" fontAlgn="ctr"/>
                      <a:r>
                        <a:rPr lang="en-US" sz="1800" u="none" strike="noStrike">
                          <a:effectLst/>
                        </a:rPr>
                        <a:t>6</a:t>
                      </a:r>
                      <a:endParaRPr lang="en-US" sz="1800" b="0" i="0" u="none" strike="noStrike">
                        <a:solidFill>
                          <a:srgbClr val="000000"/>
                        </a:solidFill>
                        <a:effectLst/>
                        <a:latin typeface="Aptos Narrow" panose="020B0004020202020204" pitchFamily="34" charset="0"/>
                      </a:endParaRPr>
                    </a:p>
                  </a:txBody>
                  <a:tcPr marL="9651" marR="9651" marT="9651" marB="0" anchor="ctr"/>
                </a:tc>
                <a:tc>
                  <a:txBody>
                    <a:bodyPr/>
                    <a:lstStyle/>
                    <a:p>
                      <a:pPr algn="ctr" fontAlgn="ctr"/>
                      <a:r>
                        <a:rPr lang="en-US" sz="1800" u="none" strike="noStrike">
                          <a:effectLst/>
                        </a:rPr>
                        <a:t>$57,905 </a:t>
                      </a:r>
                      <a:endParaRPr lang="en-US" sz="1800" b="0" i="0" u="none" strike="noStrike">
                        <a:solidFill>
                          <a:srgbClr val="000000"/>
                        </a:solidFill>
                        <a:effectLst/>
                        <a:latin typeface="Aptos Narrow" panose="020B0004020202020204" pitchFamily="34" charset="0"/>
                      </a:endParaRPr>
                    </a:p>
                  </a:txBody>
                  <a:tcPr marL="9651" marR="9651" marT="9651" marB="0" anchor="ctr">
                    <a:solidFill>
                      <a:schemeClr val="bg1"/>
                    </a:solidFill>
                  </a:tcPr>
                </a:tc>
                <a:tc>
                  <a:txBody>
                    <a:bodyPr/>
                    <a:lstStyle/>
                    <a:p>
                      <a:pPr algn="ctr" fontAlgn="ctr"/>
                      <a:r>
                        <a:rPr lang="en-US" sz="1800" u="none" strike="noStrike">
                          <a:effectLst/>
                        </a:rPr>
                        <a:t>$104,900 </a:t>
                      </a:r>
                      <a:endParaRPr lang="en-US" sz="1800" b="0" i="0" u="none" strike="noStrike">
                        <a:solidFill>
                          <a:srgbClr val="000000"/>
                        </a:solidFill>
                        <a:effectLst/>
                        <a:latin typeface="Aptos Narrow" panose="020B0004020202020204" pitchFamily="34" charset="0"/>
                      </a:endParaRPr>
                    </a:p>
                  </a:txBody>
                  <a:tcPr marL="9651" marR="9651" marT="9651" marB="0" anchor="ctr">
                    <a:solidFill>
                      <a:schemeClr val="bg1"/>
                    </a:solidFill>
                  </a:tcPr>
                </a:tc>
                <a:extLst>
                  <a:ext uri="{0D108BD9-81ED-4DB2-BD59-A6C34878D82A}">
                    <a16:rowId xmlns:a16="http://schemas.microsoft.com/office/drawing/2014/main" val="3249910791"/>
                  </a:ext>
                </a:extLst>
              </a:tr>
              <a:tr h="217847">
                <a:tc>
                  <a:txBody>
                    <a:bodyPr/>
                    <a:lstStyle/>
                    <a:p>
                      <a:pPr algn="ctr" fontAlgn="ctr"/>
                      <a:r>
                        <a:rPr lang="en-US" sz="1800" u="none" strike="noStrike">
                          <a:effectLst/>
                        </a:rPr>
                        <a:t>7</a:t>
                      </a:r>
                      <a:endParaRPr lang="en-US" sz="1800" b="0" i="0" u="none" strike="noStrike">
                        <a:solidFill>
                          <a:srgbClr val="000000"/>
                        </a:solidFill>
                        <a:effectLst/>
                        <a:latin typeface="Aptos Narrow" panose="020B0004020202020204" pitchFamily="34" charset="0"/>
                      </a:endParaRPr>
                    </a:p>
                  </a:txBody>
                  <a:tcPr marL="9651" marR="9651" marT="9651" marB="0" anchor="ctr"/>
                </a:tc>
                <a:tc>
                  <a:txBody>
                    <a:bodyPr/>
                    <a:lstStyle/>
                    <a:p>
                      <a:pPr algn="ctr" fontAlgn="ctr"/>
                      <a:r>
                        <a:rPr lang="en-US" sz="1800" u="none" strike="noStrike">
                          <a:effectLst/>
                        </a:rPr>
                        <a:t>$65,329 </a:t>
                      </a:r>
                      <a:endParaRPr lang="en-US" sz="1800" b="0" i="0" u="none" strike="noStrike">
                        <a:solidFill>
                          <a:srgbClr val="000000"/>
                        </a:solidFill>
                        <a:effectLst/>
                        <a:latin typeface="Aptos Narrow" panose="020B0004020202020204" pitchFamily="34" charset="0"/>
                      </a:endParaRPr>
                    </a:p>
                  </a:txBody>
                  <a:tcPr marL="9651" marR="9651" marT="9651" marB="0" anchor="ctr">
                    <a:solidFill>
                      <a:schemeClr val="bg1"/>
                    </a:solidFill>
                  </a:tcPr>
                </a:tc>
                <a:tc>
                  <a:txBody>
                    <a:bodyPr/>
                    <a:lstStyle/>
                    <a:p>
                      <a:pPr algn="ctr" fontAlgn="ctr"/>
                      <a:r>
                        <a:rPr lang="en-US" sz="1800" u="none" strike="noStrike">
                          <a:effectLst/>
                        </a:rPr>
                        <a:t>$118,350 </a:t>
                      </a:r>
                      <a:endParaRPr lang="en-US" sz="1800" b="0" i="0" u="none" strike="noStrike">
                        <a:solidFill>
                          <a:srgbClr val="000000"/>
                        </a:solidFill>
                        <a:effectLst/>
                        <a:latin typeface="Aptos Narrow" panose="020B0004020202020204" pitchFamily="34" charset="0"/>
                      </a:endParaRPr>
                    </a:p>
                  </a:txBody>
                  <a:tcPr marL="9651" marR="9651" marT="9651" marB="0" anchor="ctr">
                    <a:solidFill>
                      <a:schemeClr val="bg1"/>
                    </a:solidFill>
                  </a:tcPr>
                </a:tc>
                <a:extLst>
                  <a:ext uri="{0D108BD9-81ED-4DB2-BD59-A6C34878D82A}">
                    <a16:rowId xmlns:a16="http://schemas.microsoft.com/office/drawing/2014/main" val="3678982860"/>
                  </a:ext>
                </a:extLst>
              </a:tr>
              <a:tr h="217847">
                <a:tc>
                  <a:txBody>
                    <a:bodyPr/>
                    <a:lstStyle/>
                    <a:p>
                      <a:pPr algn="ctr" fontAlgn="ctr"/>
                      <a:r>
                        <a:rPr lang="en-US" sz="1800" u="none" strike="noStrike">
                          <a:effectLst/>
                        </a:rPr>
                        <a:t>8</a:t>
                      </a:r>
                      <a:endParaRPr lang="en-US" sz="1800" b="0" i="0" u="none" strike="noStrike">
                        <a:solidFill>
                          <a:srgbClr val="000000"/>
                        </a:solidFill>
                        <a:effectLst/>
                        <a:latin typeface="Aptos Narrow" panose="020B0004020202020204" pitchFamily="34" charset="0"/>
                      </a:endParaRPr>
                    </a:p>
                  </a:txBody>
                  <a:tcPr marL="9651" marR="9651" marT="9651" marB="0" anchor="ctr"/>
                </a:tc>
                <a:tc>
                  <a:txBody>
                    <a:bodyPr/>
                    <a:lstStyle/>
                    <a:p>
                      <a:pPr algn="ctr" fontAlgn="ctr"/>
                      <a:r>
                        <a:rPr lang="en-US" sz="1800" u="none" strike="noStrike">
                          <a:effectLst/>
                        </a:rPr>
                        <a:t>$72,754 </a:t>
                      </a:r>
                      <a:endParaRPr lang="en-US" sz="1800" b="0" i="0" u="none" strike="noStrike">
                        <a:solidFill>
                          <a:srgbClr val="000000"/>
                        </a:solidFill>
                        <a:effectLst/>
                        <a:latin typeface="Aptos Narrow" panose="020B0004020202020204" pitchFamily="34" charset="0"/>
                      </a:endParaRPr>
                    </a:p>
                  </a:txBody>
                  <a:tcPr marL="9651" marR="9651" marT="9651" marB="0" anchor="ctr">
                    <a:solidFill>
                      <a:schemeClr val="bg1"/>
                    </a:solidFill>
                  </a:tcPr>
                </a:tc>
                <a:tc>
                  <a:txBody>
                    <a:bodyPr/>
                    <a:lstStyle/>
                    <a:p>
                      <a:pPr algn="ctr" fontAlgn="ctr"/>
                      <a:r>
                        <a:rPr lang="en-US" sz="1800" u="none" strike="noStrike" dirty="0">
                          <a:effectLst/>
                        </a:rPr>
                        <a:t>$131,800 </a:t>
                      </a:r>
                      <a:endParaRPr lang="en-US" sz="1800" b="0" i="0" u="none" strike="noStrike" dirty="0">
                        <a:solidFill>
                          <a:srgbClr val="000000"/>
                        </a:solidFill>
                        <a:effectLst/>
                        <a:latin typeface="Aptos Narrow" panose="020B0004020202020204" pitchFamily="34" charset="0"/>
                      </a:endParaRPr>
                    </a:p>
                  </a:txBody>
                  <a:tcPr marL="9651" marR="9651" marT="9651" marB="0" anchor="ctr">
                    <a:solidFill>
                      <a:schemeClr val="bg1"/>
                    </a:solidFill>
                  </a:tcPr>
                </a:tc>
                <a:extLst>
                  <a:ext uri="{0D108BD9-81ED-4DB2-BD59-A6C34878D82A}">
                    <a16:rowId xmlns:a16="http://schemas.microsoft.com/office/drawing/2014/main" val="3028332978"/>
                  </a:ext>
                </a:extLst>
              </a:tr>
            </a:tbl>
          </a:graphicData>
        </a:graphic>
      </p:graphicFrame>
      <p:sp>
        <p:nvSpPr>
          <p:cNvPr id="5" name="TextBox 4">
            <a:extLst>
              <a:ext uri="{FF2B5EF4-FFF2-40B4-BE49-F238E27FC236}">
                <a16:creationId xmlns:a16="http://schemas.microsoft.com/office/drawing/2014/main" id="{861CD81D-E697-AFA6-ACCA-2C01652259B4}"/>
              </a:ext>
            </a:extLst>
          </p:cNvPr>
          <p:cNvSpPr txBox="1"/>
          <p:nvPr/>
        </p:nvSpPr>
        <p:spPr>
          <a:xfrm>
            <a:off x="3766930" y="3617843"/>
            <a:ext cx="4740966" cy="369332"/>
          </a:xfrm>
          <a:prstGeom prst="rect">
            <a:avLst/>
          </a:prstGeom>
          <a:noFill/>
        </p:spPr>
        <p:txBody>
          <a:bodyPr wrap="square" rtlCol="0">
            <a:spAutoFit/>
          </a:bodyPr>
          <a:lstStyle/>
          <a:p>
            <a:pPr algn="ctr"/>
            <a:r>
              <a:rPr lang="en-US" b="1" dirty="0"/>
              <a:t>2025 Coverage Year Federal Poverty Levels</a:t>
            </a:r>
          </a:p>
        </p:txBody>
      </p:sp>
    </p:spTree>
    <p:extLst>
      <p:ext uri="{BB962C8B-B14F-4D97-AF65-F5344CB8AC3E}">
        <p14:creationId xmlns:p14="http://schemas.microsoft.com/office/powerpoint/2010/main" val="48374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0C088-DB66-5007-0257-A2F2B8A04B72}"/>
              </a:ext>
            </a:extLst>
          </p:cNvPr>
          <p:cNvSpPr>
            <a:spLocks noGrp="1"/>
          </p:cNvSpPr>
          <p:nvPr>
            <p:ph type="title"/>
          </p:nvPr>
        </p:nvSpPr>
        <p:spPr/>
        <p:txBody>
          <a:bodyPr/>
          <a:lstStyle/>
          <a:p>
            <a:r>
              <a:rPr lang="en-US" dirty="0"/>
              <a:t>Employee Contribution levels under </a:t>
            </a:r>
            <a:r>
              <a:rPr lang="en-US" dirty="0" err="1"/>
              <a:t>sepa</a:t>
            </a:r>
            <a:endParaRPr lang="en-US" dirty="0"/>
          </a:p>
        </p:txBody>
      </p:sp>
      <p:graphicFrame>
        <p:nvGraphicFramePr>
          <p:cNvPr id="4" name="Table 3">
            <a:extLst>
              <a:ext uri="{FF2B5EF4-FFF2-40B4-BE49-F238E27FC236}">
                <a16:creationId xmlns:a16="http://schemas.microsoft.com/office/drawing/2014/main" id="{4F940330-90C5-7722-0BDC-926575A45EF7}"/>
              </a:ext>
            </a:extLst>
          </p:cNvPr>
          <p:cNvGraphicFramePr>
            <a:graphicFrameLocks noGrp="1"/>
          </p:cNvGraphicFramePr>
          <p:nvPr>
            <p:extLst>
              <p:ext uri="{D42A27DB-BD31-4B8C-83A1-F6EECF244321}">
                <p14:modId xmlns:p14="http://schemas.microsoft.com/office/powerpoint/2010/main" val="3618728736"/>
              </p:ext>
            </p:extLst>
          </p:nvPr>
        </p:nvGraphicFramePr>
        <p:xfrm>
          <a:off x="296519" y="1854442"/>
          <a:ext cx="11598962" cy="2468880"/>
        </p:xfrm>
        <a:graphic>
          <a:graphicData uri="http://schemas.openxmlformats.org/drawingml/2006/table">
            <a:tbl>
              <a:tblPr firstRow="1" bandRow="1">
                <a:tableStyleId>{5C22544A-7EE6-4342-B048-85BDC9FD1C3A}</a:tableStyleId>
              </a:tblPr>
              <a:tblGrid>
                <a:gridCol w="2395330">
                  <a:extLst>
                    <a:ext uri="{9D8B030D-6E8A-4147-A177-3AD203B41FA5}">
                      <a16:colId xmlns:a16="http://schemas.microsoft.com/office/drawing/2014/main" val="3298711753"/>
                    </a:ext>
                  </a:extLst>
                </a:gridCol>
                <a:gridCol w="1699591">
                  <a:extLst>
                    <a:ext uri="{9D8B030D-6E8A-4147-A177-3AD203B41FA5}">
                      <a16:colId xmlns:a16="http://schemas.microsoft.com/office/drawing/2014/main" val="262298007"/>
                    </a:ext>
                  </a:extLst>
                </a:gridCol>
                <a:gridCol w="1659835">
                  <a:extLst>
                    <a:ext uri="{9D8B030D-6E8A-4147-A177-3AD203B41FA5}">
                      <a16:colId xmlns:a16="http://schemas.microsoft.com/office/drawing/2014/main" val="454763457"/>
                    </a:ext>
                  </a:extLst>
                </a:gridCol>
                <a:gridCol w="1645544">
                  <a:extLst>
                    <a:ext uri="{9D8B030D-6E8A-4147-A177-3AD203B41FA5}">
                      <a16:colId xmlns:a16="http://schemas.microsoft.com/office/drawing/2014/main" val="1390442618"/>
                    </a:ext>
                  </a:extLst>
                </a:gridCol>
                <a:gridCol w="2099331">
                  <a:extLst>
                    <a:ext uri="{9D8B030D-6E8A-4147-A177-3AD203B41FA5}">
                      <a16:colId xmlns:a16="http://schemas.microsoft.com/office/drawing/2014/main" val="2116720134"/>
                    </a:ext>
                  </a:extLst>
                </a:gridCol>
                <a:gridCol w="2099331">
                  <a:extLst>
                    <a:ext uri="{9D8B030D-6E8A-4147-A177-3AD203B41FA5}">
                      <a16:colId xmlns:a16="http://schemas.microsoft.com/office/drawing/2014/main" val="2822566450"/>
                    </a:ext>
                  </a:extLst>
                </a:gridCol>
              </a:tblGrid>
              <a:tr h="609048">
                <a:tc>
                  <a:txBody>
                    <a:bodyPr/>
                    <a:lstStyle/>
                    <a:p>
                      <a:pPr algn="ctr"/>
                      <a:r>
                        <a:rPr lang="en-US" sz="1800" dirty="0"/>
                        <a:t>Coverage Category</a:t>
                      </a:r>
                    </a:p>
                  </a:txBody>
                  <a:tcPr anchor="ctr"/>
                </a:tc>
                <a:tc>
                  <a:txBody>
                    <a:bodyPr/>
                    <a:lstStyle/>
                    <a:p>
                      <a:pPr algn="ctr"/>
                      <a:r>
                        <a:rPr lang="en-US" sz="1800" dirty="0"/>
                        <a:t>SEPA Group 1 </a:t>
                      </a:r>
                    </a:p>
                    <a:p>
                      <a:pPr algn="ctr"/>
                      <a:r>
                        <a:rPr lang="en-US" sz="1800" dirty="0"/>
                        <a:t>138-175% FPL</a:t>
                      </a:r>
                    </a:p>
                  </a:txBody>
                  <a:tcPr anchor="ctr"/>
                </a:tc>
                <a:tc>
                  <a:txBody>
                    <a:bodyPr/>
                    <a:lstStyle/>
                    <a:p>
                      <a:pPr algn="ctr"/>
                      <a:r>
                        <a:rPr lang="en-US" sz="1800" dirty="0"/>
                        <a:t>SEPA Group 2</a:t>
                      </a:r>
                    </a:p>
                    <a:p>
                      <a:pPr algn="ctr"/>
                      <a:r>
                        <a:rPr lang="en-US" sz="1800" dirty="0"/>
                        <a:t>175-212% FPL</a:t>
                      </a:r>
                    </a:p>
                  </a:txBody>
                  <a:tcPr anchor="ctr"/>
                </a:tc>
                <a:tc>
                  <a:txBody>
                    <a:bodyPr/>
                    <a:lstStyle/>
                    <a:p>
                      <a:pPr algn="ctr"/>
                      <a:r>
                        <a:rPr lang="en-US" sz="1800" dirty="0"/>
                        <a:t>SEPA Group 3</a:t>
                      </a:r>
                    </a:p>
                    <a:p>
                      <a:pPr algn="ctr"/>
                      <a:r>
                        <a:rPr lang="en-US" sz="1800" dirty="0"/>
                        <a:t>212-250% FPL</a:t>
                      </a:r>
                    </a:p>
                  </a:txBody>
                  <a:tcPr anchor="ctr"/>
                </a:tc>
                <a:tc>
                  <a:txBody>
                    <a:bodyPr/>
                    <a:lstStyle/>
                    <a:p>
                      <a:pPr algn="ctr"/>
                      <a:r>
                        <a:rPr lang="en-US" sz="1800" dirty="0"/>
                        <a:t>$37,650-$50,000 Employee Only</a:t>
                      </a:r>
                    </a:p>
                  </a:txBody>
                  <a:tcPr anchor="ctr"/>
                </a:tc>
                <a:tc>
                  <a:txBody>
                    <a:bodyPr/>
                    <a:lstStyle/>
                    <a:p>
                      <a:pPr algn="ctr"/>
                      <a:r>
                        <a:rPr lang="en-US" sz="1800" dirty="0"/>
                        <a:t>All Others</a:t>
                      </a:r>
                    </a:p>
                  </a:txBody>
                  <a:tcPr anchor="ctr"/>
                </a:tc>
                <a:extLst>
                  <a:ext uri="{0D108BD9-81ED-4DB2-BD59-A6C34878D82A}">
                    <a16:rowId xmlns:a16="http://schemas.microsoft.com/office/drawing/2014/main" val="1899369770"/>
                  </a:ext>
                </a:extLst>
              </a:tr>
              <a:tr h="157811">
                <a:tc>
                  <a:txBody>
                    <a:bodyPr/>
                    <a:lstStyle/>
                    <a:p>
                      <a:pPr algn="ctr"/>
                      <a:r>
                        <a:rPr lang="en-US" sz="1800" dirty="0"/>
                        <a:t>Employee Only</a:t>
                      </a:r>
                    </a:p>
                  </a:txBody>
                  <a:tcPr anchor="ctr"/>
                </a:tc>
                <a:tc>
                  <a:txBody>
                    <a:bodyPr/>
                    <a:lstStyle/>
                    <a:p>
                      <a:pPr algn="ctr"/>
                      <a:r>
                        <a:rPr lang="en-US" sz="2400" dirty="0"/>
                        <a:t>0%</a:t>
                      </a:r>
                    </a:p>
                  </a:txBody>
                  <a:tcPr anchor="ctr"/>
                </a:tc>
                <a:tc>
                  <a:txBody>
                    <a:bodyPr/>
                    <a:lstStyle/>
                    <a:p>
                      <a:pPr algn="ctr"/>
                      <a:r>
                        <a:rPr lang="en-US" sz="2400" dirty="0"/>
                        <a:t>5%</a:t>
                      </a:r>
                    </a:p>
                  </a:txBody>
                  <a:tcPr anchor="ctr"/>
                </a:tc>
                <a:tc>
                  <a:txBody>
                    <a:bodyPr/>
                    <a:lstStyle/>
                    <a:p>
                      <a:pPr algn="ctr"/>
                      <a:r>
                        <a:rPr lang="en-US" sz="2400" dirty="0"/>
                        <a:t>10%</a:t>
                      </a:r>
                    </a:p>
                  </a:txBody>
                  <a:tcPr anchor="ctr"/>
                </a:tc>
                <a:tc>
                  <a:txBody>
                    <a:bodyPr/>
                    <a:lstStyle/>
                    <a:p>
                      <a:pPr algn="ctr"/>
                      <a:r>
                        <a:rPr lang="en-US" sz="2400" dirty="0"/>
                        <a:t>10%</a:t>
                      </a:r>
                    </a:p>
                  </a:txBody>
                  <a:tcPr anchor="ctr"/>
                </a:tc>
                <a:tc>
                  <a:txBody>
                    <a:bodyPr/>
                    <a:lstStyle/>
                    <a:p>
                      <a:pPr algn="ctr"/>
                      <a:r>
                        <a:rPr lang="en-US" sz="2400" dirty="0"/>
                        <a:t>20%</a:t>
                      </a:r>
                    </a:p>
                  </a:txBody>
                  <a:tcPr anchor="ctr"/>
                </a:tc>
                <a:extLst>
                  <a:ext uri="{0D108BD9-81ED-4DB2-BD59-A6C34878D82A}">
                    <a16:rowId xmlns:a16="http://schemas.microsoft.com/office/drawing/2014/main" val="1513774728"/>
                  </a:ext>
                </a:extLst>
              </a:tr>
              <a:tr h="286972">
                <a:tc>
                  <a:txBody>
                    <a:bodyPr/>
                    <a:lstStyle/>
                    <a:p>
                      <a:pPr algn="ctr"/>
                      <a:r>
                        <a:rPr lang="en-US" sz="1800" dirty="0"/>
                        <a:t>Employee + Partner</a:t>
                      </a:r>
                    </a:p>
                  </a:txBody>
                  <a:tcPr anchor="ctr"/>
                </a:tc>
                <a:tc>
                  <a:txBody>
                    <a:bodyPr/>
                    <a:lstStyle/>
                    <a:p>
                      <a:pPr algn="ctr"/>
                      <a:r>
                        <a:rPr lang="en-US" sz="2400" dirty="0"/>
                        <a:t>0%</a:t>
                      </a:r>
                    </a:p>
                  </a:txBody>
                  <a:tcPr anchor="ctr"/>
                </a:tc>
                <a:tc>
                  <a:txBody>
                    <a:bodyPr/>
                    <a:lstStyle/>
                    <a:p>
                      <a:pPr algn="ctr"/>
                      <a:r>
                        <a:rPr lang="en-US" sz="2400" dirty="0"/>
                        <a:t>5%</a:t>
                      </a:r>
                    </a:p>
                  </a:txBody>
                  <a:tcPr anchor="ctr"/>
                </a:tc>
                <a:tc>
                  <a:txBody>
                    <a:bodyPr/>
                    <a:lstStyle/>
                    <a:p>
                      <a:pPr algn="ctr"/>
                      <a:r>
                        <a:rPr lang="en-US" sz="2400" dirty="0"/>
                        <a:t>10%</a:t>
                      </a:r>
                    </a:p>
                  </a:txBody>
                  <a:tcPr anchor="ctr"/>
                </a:tc>
                <a:tc>
                  <a:txBody>
                    <a:bodyPr/>
                    <a:lstStyle/>
                    <a:p>
                      <a:pPr algn="ctr"/>
                      <a:r>
                        <a:rPr lang="en-US" sz="2400" dirty="0"/>
                        <a:t>N/A</a:t>
                      </a:r>
                    </a:p>
                  </a:txBody>
                  <a:tcPr anchor="ctr"/>
                </a:tc>
                <a:tc>
                  <a:txBody>
                    <a:bodyPr/>
                    <a:lstStyle/>
                    <a:p>
                      <a:pPr algn="ctr"/>
                      <a:r>
                        <a:rPr lang="en-US" sz="2400" dirty="0"/>
                        <a:t>20%</a:t>
                      </a:r>
                    </a:p>
                  </a:txBody>
                  <a:tcPr anchor="ctr"/>
                </a:tc>
                <a:extLst>
                  <a:ext uri="{0D108BD9-81ED-4DB2-BD59-A6C34878D82A}">
                    <a16:rowId xmlns:a16="http://schemas.microsoft.com/office/drawing/2014/main" val="4171372866"/>
                  </a:ext>
                </a:extLst>
              </a:tr>
              <a:tr h="219386">
                <a:tc>
                  <a:txBody>
                    <a:bodyPr/>
                    <a:lstStyle/>
                    <a:p>
                      <a:pPr algn="ctr"/>
                      <a:r>
                        <a:rPr lang="en-US" sz="1800" dirty="0"/>
                        <a:t>Employee + Children</a:t>
                      </a:r>
                    </a:p>
                  </a:txBody>
                  <a:tcPr anchor="ctr"/>
                </a:tc>
                <a:tc>
                  <a:txBody>
                    <a:bodyPr/>
                    <a:lstStyle/>
                    <a:p>
                      <a:pPr algn="ctr"/>
                      <a:r>
                        <a:rPr lang="en-US" sz="2400" dirty="0"/>
                        <a:t>5%</a:t>
                      </a:r>
                    </a:p>
                  </a:txBody>
                  <a:tcPr anchor="ctr"/>
                </a:tc>
                <a:tc>
                  <a:txBody>
                    <a:bodyPr/>
                    <a:lstStyle/>
                    <a:p>
                      <a:pPr algn="ctr"/>
                      <a:r>
                        <a:rPr lang="en-US" sz="2400" dirty="0"/>
                        <a:t>10%</a:t>
                      </a:r>
                    </a:p>
                  </a:txBody>
                  <a:tcPr anchor="ctr"/>
                </a:tc>
                <a:tc>
                  <a:txBody>
                    <a:bodyPr/>
                    <a:lstStyle/>
                    <a:p>
                      <a:pPr algn="ctr"/>
                      <a:r>
                        <a:rPr lang="en-US" sz="2400" dirty="0"/>
                        <a:t>15%</a:t>
                      </a:r>
                    </a:p>
                  </a:txBody>
                  <a:tcPr anchor="ctr"/>
                </a:tc>
                <a:tc>
                  <a:txBody>
                    <a:bodyPr/>
                    <a:lstStyle/>
                    <a:p>
                      <a:pPr algn="ctr"/>
                      <a:r>
                        <a:rPr lang="en-US" sz="2400" dirty="0"/>
                        <a:t>N/A</a:t>
                      </a:r>
                    </a:p>
                  </a:txBody>
                  <a:tcPr anchor="ctr"/>
                </a:tc>
                <a:tc>
                  <a:txBody>
                    <a:bodyPr/>
                    <a:lstStyle/>
                    <a:p>
                      <a:pPr algn="ctr"/>
                      <a:r>
                        <a:rPr lang="en-US" sz="2400" dirty="0"/>
                        <a:t>20%</a:t>
                      </a:r>
                    </a:p>
                  </a:txBody>
                  <a:tcPr anchor="ctr"/>
                </a:tc>
                <a:extLst>
                  <a:ext uri="{0D108BD9-81ED-4DB2-BD59-A6C34878D82A}">
                    <a16:rowId xmlns:a16="http://schemas.microsoft.com/office/drawing/2014/main" val="663626138"/>
                  </a:ext>
                </a:extLst>
              </a:tr>
              <a:tr h="121983">
                <a:tc>
                  <a:txBody>
                    <a:bodyPr/>
                    <a:lstStyle/>
                    <a:p>
                      <a:pPr algn="ctr"/>
                      <a:r>
                        <a:rPr lang="en-US" sz="1800" dirty="0"/>
                        <a:t>Family</a:t>
                      </a:r>
                    </a:p>
                  </a:txBody>
                  <a:tcPr anchor="ctr"/>
                </a:tc>
                <a:tc>
                  <a:txBody>
                    <a:bodyPr/>
                    <a:lstStyle/>
                    <a:p>
                      <a:pPr algn="ctr"/>
                      <a:r>
                        <a:rPr lang="en-US" sz="2400" dirty="0"/>
                        <a:t>5%</a:t>
                      </a:r>
                    </a:p>
                  </a:txBody>
                  <a:tcPr anchor="ctr"/>
                </a:tc>
                <a:tc>
                  <a:txBody>
                    <a:bodyPr/>
                    <a:lstStyle/>
                    <a:p>
                      <a:pPr algn="ctr"/>
                      <a:r>
                        <a:rPr lang="en-US" sz="2400" dirty="0"/>
                        <a:t>10%</a:t>
                      </a:r>
                    </a:p>
                  </a:txBody>
                  <a:tcPr anchor="ctr"/>
                </a:tc>
                <a:tc>
                  <a:txBody>
                    <a:bodyPr/>
                    <a:lstStyle/>
                    <a:p>
                      <a:pPr algn="ctr"/>
                      <a:r>
                        <a:rPr lang="en-US" sz="2400" dirty="0"/>
                        <a:t>15%</a:t>
                      </a:r>
                    </a:p>
                  </a:txBody>
                  <a:tcPr anchor="ctr"/>
                </a:tc>
                <a:tc>
                  <a:txBody>
                    <a:bodyPr/>
                    <a:lstStyle/>
                    <a:p>
                      <a:pPr algn="ctr"/>
                      <a:r>
                        <a:rPr lang="en-US" sz="2400" dirty="0"/>
                        <a:t>N/A</a:t>
                      </a:r>
                    </a:p>
                  </a:txBody>
                  <a:tcPr anchor="ctr"/>
                </a:tc>
                <a:tc>
                  <a:txBody>
                    <a:bodyPr/>
                    <a:lstStyle/>
                    <a:p>
                      <a:pPr algn="ctr"/>
                      <a:r>
                        <a:rPr lang="en-US" sz="2400" dirty="0"/>
                        <a:t>20%</a:t>
                      </a:r>
                    </a:p>
                  </a:txBody>
                  <a:tcPr anchor="ctr"/>
                </a:tc>
                <a:extLst>
                  <a:ext uri="{0D108BD9-81ED-4DB2-BD59-A6C34878D82A}">
                    <a16:rowId xmlns:a16="http://schemas.microsoft.com/office/drawing/2014/main" val="3437341590"/>
                  </a:ext>
                </a:extLst>
              </a:tr>
            </a:tbl>
          </a:graphicData>
        </a:graphic>
      </p:graphicFrame>
      <p:sp>
        <p:nvSpPr>
          <p:cNvPr id="3" name="TextBox 2">
            <a:extLst>
              <a:ext uri="{FF2B5EF4-FFF2-40B4-BE49-F238E27FC236}">
                <a16:creationId xmlns:a16="http://schemas.microsoft.com/office/drawing/2014/main" id="{9FC164AA-4F42-0C47-2C23-70CBCD7491AF}"/>
              </a:ext>
            </a:extLst>
          </p:cNvPr>
          <p:cNvSpPr txBox="1"/>
          <p:nvPr/>
        </p:nvSpPr>
        <p:spPr>
          <a:xfrm>
            <a:off x="2760517" y="1404549"/>
            <a:ext cx="6670965" cy="369332"/>
          </a:xfrm>
          <a:prstGeom prst="rect">
            <a:avLst/>
          </a:prstGeom>
          <a:noFill/>
        </p:spPr>
        <p:txBody>
          <a:bodyPr wrap="square" rtlCol="0">
            <a:spAutoFit/>
          </a:bodyPr>
          <a:lstStyle/>
          <a:p>
            <a:pPr algn="ctr"/>
            <a:r>
              <a:rPr lang="en-US" b="1" dirty="0"/>
              <a:t>FY26 Employee Premium Contribution Schedule with SEPA</a:t>
            </a:r>
          </a:p>
        </p:txBody>
      </p:sp>
    </p:spTree>
    <p:extLst>
      <p:ext uri="{BB962C8B-B14F-4D97-AF65-F5344CB8AC3E}">
        <p14:creationId xmlns:p14="http://schemas.microsoft.com/office/powerpoint/2010/main" val="157143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BE01E-263F-2C48-E81F-CE5BEA819E8C}"/>
              </a:ext>
            </a:extLst>
          </p:cNvPr>
          <p:cNvSpPr>
            <a:spLocks noGrp="1"/>
          </p:cNvSpPr>
          <p:nvPr>
            <p:ph type="title"/>
          </p:nvPr>
        </p:nvSpPr>
        <p:spPr/>
        <p:txBody>
          <a:bodyPr/>
          <a:lstStyle/>
          <a:p>
            <a:r>
              <a:rPr lang="en-US" dirty="0"/>
              <a:t>How to apply for </a:t>
            </a:r>
            <a:r>
              <a:rPr lang="en-US" dirty="0" err="1"/>
              <a:t>sepa</a:t>
            </a:r>
            <a:endParaRPr lang="en-US" dirty="0"/>
          </a:p>
        </p:txBody>
      </p:sp>
      <p:sp>
        <p:nvSpPr>
          <p:cNvPr id="3" name="Content Placeholder 2">
            <a:extLst>
              <a:ext uri="{FF2B5EF4-FFF2-40B4-BE49-F238E27FC236}">
                <a16:creationId xmlns:a16="http://schemas.microsoft.com/office/drawing/2014/main" id="{B8E36D15-39FC-EC7D-F622-B69AEC2E0631}"/>
              </a:ext>
            </a:extLst>
          </p:cNvPr>
          <p:cNvSpPr>
            <a:spLocks noGrp="1"/>
          </p:cNvSpPr>
          <p:nvPr>
            <p:ph sz="half" idx="1"/>
          </p:nvPr>
        </p:nvSpPr>
        <p:spPr/>
        <p:txBody>
          <a:bodyPr>
            <a:normAutofit/>
          </a:bodyPr>
          <a:lstStyle/>
          <a:p>
            <a:r>
              <a:rPr lang="en-US" sz="2800" dirty="0"/>
              <a:t>Step 1: Check your state email to see if you received an automatic eligibility determination from </a:t>
            </a:r>
            <a:r>
              <a:rPr lang="en-US" sz="2800" dirty="0">
                <a:hlinkClick r:id="rId2"/>
              </a:rPr>
              <a:t>SEPA@easitpa.com</a:t>
            </a:r>
            <a:r>
              <a:rPr lang="en-US" sz="2800" dirty="0"/>
              <a:t> </a:t>
            </a:r>
          </a:p>
          <a:p>
            <a:r>
              <a:rPr lang="en-US" sz="2800" dirty="0"/>
              <a:t>NOTE: If you are on an “Employee-only” plan and your state salary is between $37,650 and $50,000, you will be automatically enrolled at the beginning of July when FY26 salaries are initiated.</a:t>
            </a:r>
          </a:p>
        </p:txBody>
      </p:sp>
      <p:sp>
        <p:nvSpPr>
          <p:cNvPr id="4" name="Content Placeholder 3">
            <a:extLst>
              <a:ext uri="{FF2B5EF4-FFF2-40B4-BE49-F238E27FC236}">
                <a16:creationId xmlns:a16="http://schemas.microsoft.com/office/drawing/2014/main" id="{89BA6F7E-734A-01A7-8DBC-48B83BDD68C5}"/>
              </a:ext>
            </a:extLst>
          </p:cNvPr>
          <p:cNvSpPr>
            <a:spLocks noGrp="1"/>
          </p:cNvSpPr>
          <p:nvPr>
            <p:ph sz="half" idx="2"/>
          </p:nvPr>
        </p:nvSpPr>
        <p:spPr/>
        <p:txBody>
          <a:bodyPr>
            <a:normAutofit/>
          </a:bodyPr>
          <a:lstStyle/>
          <a:p>
            <a:r>
              <a:rPr lang="en-US" sz="2800" dirty="0"/>
              <a:t>Step 2: If you did not receive an automatic eligibility determination, visit </a:t>
            </a:r>
            <a:r>
              <a:rPr lang="en-US" sz="2800" dirty="0">
                <a:hlinkClick r:id="rId3"/>
              </a:rPr>
              <a:t>https://www.mybenefitsnm.com/SEPA.html</a:t>
            </a:r>
            <a:r>
              <a:rPr lang="en-US" sz="2800" dirty="0"/>
              <a:t> and fill out the SEPA application. </a:t>
            </a:r>
          </a:p>
          <a:p>
            <a:r>
              <a:rPr lang="en-US" sz="2800" dirty="0"/>
              <a:t>Applications must be submitted with all supporting documentation to </a:t>
            </a:r>
            <a:r>
              <a:rPr lang="en-US" sz="2800" dirty="0">
                <a:hlinkClick r:id="rId2"/>
              </a:rPr>
              <a:t>SEPA@easitpa.com</a:t>
            </a:r>
            <a:r>
              <a:rPr lang="en-US" sz="2800" dirty="0"/>
              <a:t> or faxed to 505-244-6009 </a:t>
            </a:r>
            <a:r>
              <a:rPr lang="en-US" sz="2800" b="1" dirty="0"/>
              <a:t>no later than June 30</a:t>
            </a:r>
            <a:r>
              <a:rPr lang="en-US" sz="2800" dirty="0"/>
              <a:t>.</a:t>
            </a:r>
          </a:p>
        </p:txBody>
      </p:sp>
      <p:sp>
        <p:nvSpPr>
          <p:cNvPr id="5" name="Slide Number Placeholder 4">
            <a:extLst>
              <a:ext uri="{FF2B5EF4-FFF2-40B4-BE49-F238E27FC236}">
                <a16:creationId xmlns:a16="http://schemas.microsoft.com/office/drawing/2014/main" id="{F863463B-9792-01CB-B8F5-CBD3B2BAD000}"/>
              </a:ext>
            </a:extLst>
          </p:cNvPr>
          <p:cNvSpPr>
            <a:spLocks noGrp="1"/>
          </p:cNvSpPr>
          <p:nvPr>
            <p:ph type="sldNum" sz="quarter" idx="12"/>
          </p:nvPr>
        </p:nvSpPr>
        <p:spPr/>
        <p:txBody>
          <a:bodyPr/>
          <a:lstStyle/>
          <a:p>
            <a:fld id="{1654B4FF-F69B-2342-AEB2-F78AA039659D}" type="slidenum">
              <a:rPr lang="en-US" smtClean="0"/>
              <a:t>9</a:t>
            </a:fld>
            <a:endParaRPr lang="en-US"/>
          </a:p>
        </p:txBody>
      </p:sp>
    </p:spTree>
    <p:extLst>
      <p:ext uri="{BB962C8B-B14F-4D97-AF65-F5344CB8AC3E}">
        <p14:creationId xmlns:p14="http://schemas.microsoft.com/office/powerpoint/2010/main" val="377012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CA &amp; Factsheets">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 and fitness presentation (widescreen).potx" id="{ABFD658B-2256-413B-9244-0F977A0B2D12}" vid="{E4CB021D-C859-4C82-BDBB-2F2FACCF0D80}"/>
    </a:ext>
  </a:extLst>
</a:theme>
</file>

<file path=ppt/theme/theme2.xml><?xml version="1.0" encoding="utf-8"?>
<a:theme xmlns:a="http://schemas.openxmlformats.org/drawingml/2006/main" name="HCA">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 and fitness presentation (widescreen).potx" id="{ABFD658B-2256-413B-9244-0F977A0B2D12}" vid="{E4CB021D-C859-4C82-BDBB-2F2FACCF0D80}"/>
    </a:ext>
  </a:extLst>
</a:theme>
</file>

<file path=ppt/theme/theme3.xml><?xml version="1.0" encoding="utf-8"?>
<a:theme xmlns:a="http://schemas.openxmlformats.org/drawingml/2006/main" name="1_HCA">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 and fitness presentation (widescreen).potx" id="{ABFD658B-2256-413B-9244-0F977A0B2D12}" vid="{E4CB021D-C859-4C82-BDBB-2F2FACCF0D8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MCOA_ObjectTags xmlns:xsi="http://www.w3.org/2001/XMLSchema-instance" xmlns:xsd="http://www.w3.org/2001/XMLSchema">
  <PresentationObjectTag TagName="MMC09_PLACEHOLDERTEXT">[MMC2021PPTemplate.PlaceholderSlideBody]</PresentationObjectTag>
</MMCOA_ObjectTags>
</file>

<file path=customXml/item10.xml><?xml version="1.0" encoding="utf-8"?>
<MMCOA_ObjectTags xmlns:xsi="http://www.w3.org/2001/XMLSchema-instance" xmlns:xsd="http://www.w3.org/2001/XMLSchema">
  <PresentationObjectTag TagName="MMC09_BRANDFONTSTYLE">MasterSubtitle</PresentationObjectTag>
  <PresentationObjectTag TagName="MMC09_PLACEHOLDERTEXT">[MMC2021PPTemplate.PlaceholderSlideSubTitle]</PresentationObjectTag>
</MMCOA_ObjectTags>
</file>

<file path=customXml/item11.xml><?xml version="1.0" encoding="utf-8"?>
<MMCOA_ObjectTags xmlns:xsi="http://www.w3.org/2001/XMLSchema-instance" xmlns:xsd="http://www.w3.org/2001/XMLSchema">
  <PresentationObjectTag TagName="MMC09_PLACEHOLDERTEXT">[MMC2021PPTemplate.PlaceholderSlideTitle]</PresentationObjectTag>
</MMCOA_ObjectTags>
</file>

<file path=customXml/item12.xml><?xml version="1.0" encoding="utf-8"?>
<MMCOA_ObjectTags xmlns:xsi="http://www.w3.org/2001/XMLSchema-instance" xmlns:xsd="http://www.w3.org/2001/XMLSchema">
  <PresentationObjectTag TagName="MMC09_BRANDFONTSTYLE">MasterSubtitle</PresentationObjectTag>
  <PresentationObjectTag TagName="MMC09_PLACEHOLDERTEXT">[MMC2021PPTemplate.PlaceholderSlideSubTitle]</PresentationObjectTag>
</MMCOA_ObjectTags>
</file>

<file path=customXml/item13.xml><?xml version="1.0" encoding="utf-8"?>
<ct:contentTypeSchema xmlns:ct="http://schemas.microsoft.com/office/2006/metadata/contentType" xmlns:ma="http://schemas.microsoft.com/office/2006/metadata/properties/metaAttributes" ct:_="" ma:_="" ma:contentTypeName="Document" ma:contentTypeID="0x0101005549E41E3BC93C4AAF68198CCF88C76F" ma:contentTypeVersion="13" ma:contentTypeDescription="Create a new document." ma:contentTypeScope="" ma:versionID="5f93498ee48c5c426d75482ccf913f4c">
  <xsd:schema xmlns:xsd="http://www.w3.org/2001/XMLSchema" xmlns:xs="http://www.w3.org/2001/XMLSchema" xmlns:p="http://schemas.microsoft.com/office/2006/metadata/properties" xmlns:ns2="78dca010-db99-4f62-b800-790db2a5155b" xmlns:ns3="f3822997-0970-4edd-bafe-2e45d97808e5" targetNamespace="http://schemas.microsoft.com/office/2006/metadata/properties" ma:root="true" ma:fieldsID="e7ecbf98826ced631b2cbe40084433be" ns2:_="" ns3:_="">
    <xsd:import namespace="78dca010-db99-4f62-b800-790db2a5155b"/>
    <xsd:import namespace="f3822997-0970-4edd-bafe-2e45d97808e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dca010-db99-4f62-b800-790db2a515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0fdcca1d-aa7a-4aa4-88bd-88f0d812d4a1"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822997-0970-4edd-bafe-2e45d97808e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75113794-3567-49b6-b96b-985404fb5c1c}" ma:internalName="TaxCatchAll" ma:showField="CatchAllData" ma:web="f3822997-0970-4edd-bafe-2e45d97808e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4.xml><?xml version="1.0" encoding="utf-8"?>
<MMCOA_ObjectTags xmlns:xsi="http://www.w3.org/2001/XMLSchema-instance" xmlns:xsd="http://www.w3.org/2001/XMLSchema">
  <PresentationObjectTag TagName="MMC09_BRANDFONTSTYLE">MasterSubtitle</PresentationObjectTag>
  <PresentationObjectTag TagName="MMC09_PLACEHOLDERTEXT">[MMC2021PPTemplate.PlaceholderSlideSubTitle]</PresentationObjectTag>
</MMCOA_ObjectTags>
</file>

<file path=customXml/item15.xml><?xml version="1.0" encoding="utf-8"?>
<MMCOA_ObjectTags xmlns:xsi="http://www.w3.org/2001/XMLSchema-instance" xmlns:xsd="http://www.w3.org/2001/XMLSchema">
  <PresentationObjectTag TagName="MMC09_PLACEHOLDERTEXT">[MMC2021PPTemplate.PlaceholderSlideTitle]</PresentationObjectTag>
</MMCOA_ObjectTags>
</file>

<file path=customXml/item16.xml><?xml version="1.0" encoding="utf-8"?>
<MMCOA_ObjectTags xmlns:xsi="http://www.w3.org/2001/XMLSchema-instance" xmlns:xsd="http://www.w3.org/2001/XMLSchema">
  <PresentationObjectTag TagName="MMC09_PLACEHOLDERTEXT">[MMC2021PPTemplate.PlaceholderSlideBody]</PresentationObjectTag>
</MMCOA_ObjectTags>
</file>

<file path=customXml/item17.xml><?xml version="1.0" encoding="utf-8"?>
<MMCOA_ObjectTags xmlns:xsi="http://www.w3.org/2001/XMLSchema-instance" xmlns:xsd="http://www.w3.org/2001/XMLSchema">
  <PresentationObjectTag TagName="MMC09_PLACEHOLDERTEXT">[MMC2021PPTemplate.PlaceholderSlideTitle]</PresentationObjectTag>
</MMCOA_ObjectTags>
</file>

<file path=customXml/item18.xml><?xml version="1.0" encoding="utf-8"?>
<?mso-contentType ?>
<FormTemplates xmlns="http://schemas.microsoft.com/sharepoint/v3/contenttype/forms">
  <Display>DocumentLibraryForm</Display>
  <Edit>DocumentLibraryForm</Edit>
  <New>DocumentLibraryForm</New>
</FormTemplates>
</file>

<file path=customXml/item19.xml><?xml version="1.0" encoding="utf-8"?>
<MMCOA_ObjectTags xmlns:xsi="http://www.w3.org/2001/XMLSchema-instance" xmlns:xsd="http://www.w3.org/2001/XMLSchema">
  <PresentationObjectTag TagName="MMC09_BRANDFONTSTYLE">MasterSubtitle</PresentationObjectTag>
  <PresentationObjectTag TagName="MMC09_PLACEHOLDERTEXT">[MMC2021PPTemplate.PlaceholderSlideSubTitle]</PresentationObjectTag>
</MMCOA_ObjectTags>
</file>

<file path=customXml/item2.xml><?xml version="1.0" encoding="utf-8"?>
<MMCOA_ObjectTags xmlns:xsi="http://www.w3.org/2001/XMLSchema-instance" xmlns:xsd="http://www.w3.org/2001/XMLSchema">
  <PresentationObjectTag TagName="MMC09_PLACEHOLDERTEXT">[MMC2021PPTemplate.PlaceholderSlideBody]</PresentationObjectTag>
</MMCOA_ObjectTags>
</file>

<file path=customXml/item20.xml><?xml version="1.0" encoding="utf-8"?>
<MMCOA_ObjectTags xmlns:xsi="http://www.w3.org/2001/XMLSchema-instance" xmlns:xsd="http://www.w3.org/2001/XMLSchema">
  <PresentationObjectTag TagName="MMC09_PLACEHOLDERTEXT">[MMC2021PPTemplate.PlaceholderSlideBody]</PresentationObjectTag>
</MMCOA_ObjectTags>
</file>

<file path=customXml/item3.xml><?xml version="1.0" encoding="utf-8"?>
<MMCOA_ObjectTags xmlns:xsi="http://www.w3.org/2001/XMLSchema-instance" xmlns:xsd="http://www.w3.org/2001/XMLSchema">
  <PresentationObjectTag TagName="MMC09_PLACEHOLDERTEXT">[MMC2021PPTemplate.PlaceholderSlideTitle]</PresentationObjectTag>
</MMCOA_ObjectTags>
</file>

<file path=customXml/item4.xml><?xml version="1.0" encoding="utf-8"?>
<MMCOA_ObjectTags xmlns:xsi="http://www.w3.org/2001/XMLSchema-instance" xmlns:xsd="http://www.w3.org/2001/XMLSchema">
  <PresentationObjectTag TagName="MMC09_PLACEHOLDERTEXT">[MMC2021PPTemplate.PlaceholderSlideBody]</PresentationObjectTag>
</MMCOA_ObjectTags>
</file>

<file path=customXml/item5.xml><?xml version="1.0" encoding="utf-8"?>
<MMCOA_ObjectTags xmlns:xsi="http://www.w3.org/2001/XMLSchema-instance" xmlns:xsd="http://www.w3.org/2001/XMLSchema">
  <PresentationObjectTag TagName="MMC09_PLACEHOLDERTEXT">[MMC2021PPTemplate.PlaceholderSlideTitle]</PresentationObjectTag>
</MMCOA_ObjectTags>
</file>

<file path=customXml/item6.xml><?xml version="1.0" encoding="utf-8"?>
<MMCOA_ObjectTags xmlns:xsi="http://www.w3.org/2001/XMLSchema-instance" xmlns:xsd="http://www.w3.org/2001/XMLSchema">
  <PresentationObjectTag TagName="MMC09_BRANDFONTSTYLE">MasterSubtitle</PresentationObjectTag>
  <PresentationObjectTag TagName="MMC09_PLACEHOLDERTEXT">[MMC2021PPTemplate.PlaceholderSlideSubTitle]</PresentationObjectTag>
</MMCOA_ObjectTags>
</file>

<file path=customXml/item7.xml><?xml version="1.0" encoding="utf-8"?>
<MMCOA_ObjectTags xmlns:xsi="http://www.w3.org/2001/XMLSchema-instance" xmlns:xsd="http://www.w3.org/2001/XMLSchema">
  <PresentationObjectTag TagName="MMC09_PLACEHOLDERTEXT">[MMC2021PPTemplate.PlaceholderSlideBody]</PresentationObjectTag>
</MMCOA_ObjectTags>
</file>

<file path=customXml/item8.xml><?xml version="1.0" encoding="utf-8"?>
<MMCOA_ObjectTags xmlns:xsi="http://www.w3.org/2001/XMLSchema-instance" xmlns:xsd="http://www.w3.org/2001/XMLSchema">
  <PresentationObjectTag TagName="MMC09_PLACEHOLDERTEXT">[MMC2021PPTemplate.PlaceholderSlideBody]</PresentationObjectTag>
</MMCOA_ObjectTags>
</file>

<file path=customXml/item9.xml><?xml version="1.0" encoding="utf-8"?>
<p:properties xmlns:p="http://schemas.microsoft.com/office/2006/metadata/properties" xmlns:xsi="http://www.w3.org/2001/XMLSchema-instance" xmlns:pc="http://schemas.microsoft.com/office/infopath/2007/PartnerControls">
  <documentManagement>
    <lcf76f155ced4ddcb4097134ff3c332f xmlns="78dca010-db99-4f62-b800-790db2a5155b">
      <Terms xmlns="http://schemas.microsoft.com/office/infopath/2007/PartnerControls"/>
    </lcf76f155ced4ddcb4097134ff3c332f>
    <TaxCatchAll xmlns="f3822997-0970-4edd-bafe-2e45d97808e5" xsi:nil="true"/>
    <SharedWithUsers xmlns="f3822997-0970-4edd-bafe-2e45d97808e5">
      <UserInfo>
        <DisplayName>Jameson, Sally, HSD</DisplayName>
        <AccountId>43</AccountId>
        <AccountType/>
      </UserInfo>
      <UserInfo>
        <DisplayName>O'Connor, Ryan, HSD</DisplayName>
        <AccountId>44</AccountId>
        <AccountType/>
      </UserInfo>
      <UserInfo>
        <DisplayName>Canada, Charles, HSD</DisplayName>
        <AccountId>49</AccountId>
        <AccountType/>
      </UserInfo>
      <UserInfo>
        <DisplayName>Wrede, Elisa, HSD</DisplayName>
        <AccountId>50</AccountId>
        <AccountType/>
      </UserInfo>
      <UserInfo>
        <DisplayName>Vigil, Marisa, HSD</DisplayName>
        <AccountId>48</AccountId>
        <AccountType/>
      </UserInfo>
      <UserInfo>
        <DisplayName>Moore-Combs, Stephanie, HSD</DisplayName>
        <AccountId>51</AccountId>
        <AccountType/>
      </UserInfo>
      <UserInfo>
        <DisplayName>Tapia-Sanchez, Vida B., HSD</DisplayName>
        <AccountId>52</AccountId>
        <AccountType/>
      </UserInfo>
      <UserInfo>
        <DisplayName>Suzuki, Kaski, HSD</DisplayName>
        <AccountId>53</AccountId>
        <AccountType/>
      </UserInfo>
      <UserInfo>
        <DisplayName>Trujillo, Charles, , HSD</DisplayName>
        <AccountId>54</AccountId>
        <AccountType/>
      </UserInfo>
      <UserInfo>
        <DisplayName>Salazar, Lisa, HSD</DisplayName>
        <AccountId>55</AccountId>
        <AccountType/>
      </UserInfo>
      <UserInfo>
        <DisplayName>Kessler, Jewel, HSD</DisplayName>
        <AccountId>56</AccountId>
        <AccountType/>
      </UserInfo>
      <UserInfo>
        <DisplayName>Spellbring, Tami, HSD</DisplayName>
        <AccountId>34</AccountId>
        <AccountType/>
      </UserInfo>
      <UserInfo>
        <DisplayName>Maxwell, Danny, DOH</DisplayName>
        <AccountId>59</AccountId>
        <AccountType/>
      </UserInfo>
      <UserInfo>
        <DisplayName>Martinez, Karmela D., HSD</DisplayName>
        <AccountId>30</AccountId>
        <AccountType/>
      </UserInfo>
      <UserInfo>
        <DisplayName>Slater-Huff, Katherine, HSD</DisplayName>
        <AccountId>17</AccountId>
        <AccountType/>
      </UserInfo>
      <UserInfo>
        <DisplayName>Duran-Vigil, Suzanne, HSD</DisplayName>
        <AccountId>33</AccountId>
        <AccountType/>
      </UserInfo>
      <UserInfo>
        <DisplayName>Martinez, Jason, HSD</DisplayName>
        <AccountId>37</AccountId>
        <AccountType/>
      </UserInfo>
      <UserInfo>
        <DisplayName>Walker-Moran, Elisa, HSD</DisplayName>
        <AccountId>42</AccountId>
        <AccountType/>
      </UserInfo>
      <UserInfo>
        <DisplayName>Harrison, Shanita R., HSD</DisplayName>
        <AccountId>67</AccountId>
        <AccountType/>
      </UserInfo>
      <UserInfo>
        <DisplayName>Morgan, Paula, HSD</DisplayName>
        <AccountId>18</AccountId>
        <AccountType/>
      </UserInfo>
      <UserInfo>
        <DisplayName>Montoya, Richard, HSD</DisplayName>
        <AccountId>36</AccountId>
        <AccountType/>
      </UserInfo>
      <UserInfo>
        <DisplayName>Graham, Carolee, HSD</DisplayName>
        <AccountId>29</AccountId>
        <AccountType/>
      </UserInfo>
      <UserInfo>
        <DisplayName>Lopez, Miquella, HSD</DisplayName>
        <AccountId>62</AccountId>
        <AccountType/>
      </UserInfo>
      <UserInfo>
        <DisplayName>Burmeister, Christopher, DOH</DisplayName>
        <AccountId>57</AccountId>
        <AccountType/>
      </UserInfo>
      <UserInfo>
        <DisplayName>Kellogg, Lorelei, HSD</DisplayName>
        <AccountId>13</AccountId>
        <AccountType/>
      </UserInfo>
      <UserInfo>
        <DisplayName>Armijo, Kari, HSD</DisplayName>
        <AccountId>39</AccountId>
        <AccountType/>
      </UserInfo>
      <UserInfo>
        <DisplayName>CastilloSmith, Alex, HSD</DisplayName>
        <AccountId>9</AccountId>
        <AccountType/>
      </UserInfo>
      <UserInfo>
        <DisplayName>Acklin, Dustin, HSD</DisplayName>
        <AccountId>73</AccountId>
        <AccountType/>
      </UserInfo>
      <UserInfo>
        <DisplayName>Anifowoshe, Olaitan, HSD</DisplayName>
        <AccountId>74</AccountId>
        <AccountType/>
      </UserInfo>
      <UserInfo>
        <DisplayName>Hwang, Jee, HSD</DisplayName>
        <AccountId>63</AccountId>
        <AccountType/>
      </UserInfo>
    </SharedWithUsers>
  </documentManagement>
</p:properties>
</file>

<file path=customXml/itemProps1.xml><?xml version="1.0" encoding="utf-8"?>
<ds:datastoreItem xmlns:ds="http://schemas.openxmlformats.org/officeDocument/2006/customXml" ds:itemID="{53A91E02-C6F2-4095-9E24-05AC12A354FB}">
  <ds:schemaRefs>
    <ds:schemaRef ds:uri="http://www.w3.org/2001/XMLSchema"/>
  </ds:schemaRefs>
</ds:datastoreItem>
</file>

<file path=customXml/itemProps10.xml><?xml version="1.0" encoding="utf-8"?>
<ds:datastoreItem xmlns:ds="http://schemas.openxmlformats.org/officeDocument/2006/customXml" ds:itemID="{CA12E09E-19AD-4F08-8D2C-89E35FCF1AB4}">
  <ds:schemaRefs>
    <ds:schemaRef ds:uri="http://www.w3.org/2001/XMLSchema"/>
  </ds:schemaRefs>
</ds:datastoreItem>
</file>

<file path=customXml/itemProps11.xml><?xml version="1.0" encoding="utf-8"?>
<ds:datastoreItem xmlns:ds="http://schemas.openxmlformats.org/officeDocument/2006/customXml" ds:itemID="{DB4123E1-6B6D-46E1-A0AE-82F0698C4685}">
  <ds:schemaRefs>
    <ds:schemaRef ds:uri="http://www.w3.org/2001/XMLSchema"/>
  </ds:schemaRefs>
</ds:datastoreItem>
</file>

<file path=customXml/itemProps12.xml><?xml version="1.0" encoding="utf-8"?>
<ds:datastoreItem xmlns:ds="http://schemas.openxmlformats.org/officeDocument/2006/customXml" ds:itemID="{9F9558BA-E78C-4699-9270-53FA5DD24AD1}">
  <ds:schemaRefs>
    <ds:schemaRef ds:uri="http://www.w3.org/2001/XMLSchema"/>
  </ds:schemaRefs>
</ds:datastoreItem>
</file>

<file path=customXml/itemProps13.xml><?xml version="1.0" encoding="utf-8"?>
<ds:datastoreItem xmlns:ds="http://schemas.openxmlformats.org/officeDocument/2006/customXml" ds:itemID="{1CD902D4-E341-4041-B1FC-519A9FB77167}">
  <ds:schemaRefs>
    <ds:schemaRef ds:uri="78dca010-db99-4f62-b800-790db2a5155b"/>
    <ds:schemaRef ds:uri="f3822997-0970-4edd-bafe-2e45d97808e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14.xml><?xml version="1.0" encoding="utf-8"?>
<ds:datastoreItem xmlns:ds="http://schemas.openxmlformats.org/officeDocument/2006/customXml" ds:itemID="{21F1800F-7108-4273-B03E-69FCCECED677}">
  <ds:schemaRefs>
    <ds:schemaRef ds:uri="http://www.w3.org/2001/XMLSchema"/>
  </ds:schemaRefs>
</ds:datastoreItem>
</file>

<file path=customXml/itemProps15.xml><?xml version="1.0" encoding="utf-8"?>
<ds:datastoreItem xmlns:ds="http://schemas.openxmlformats.org/officeDocument/2006/customXml" ds:itemID="{02EDAAD7-30B6-4ACD-BA32-F10318B4E3BB}">
  <ds:schemaRefs>
    <ds:schemaRef ds:uri="http://www.w3.org/2001/XMLSchema"/>
  </ds:schemaRefs>
</ds:datastoreItem>
</file>

<file path=customXml/itemProps16.xml><?xml version="1.0" encoding="utf-8"?>
<ds:datastoreItem xmlns:ds="http://schemas.openxmlformats.org/officeDocument/2006/customXml" ds:itemID="{D439932E-BE47-4BFE-994D-25D33EDB82B3}">
  <ds:schemaRefs>
    <ds:schemaRef ds:uri="http://www.w3.org/2001/XMLSchema"/>
  </ds:schemaRefs>
</ds:datastoreItem>
</file>

<file path=customXml/itemProps17.xml><?xml version="1.0" encoding="utf-8"?>
<ds:datastoreItem xmlns:ds="http://schemas.openxmlformats.org/officeDocument/2006/customXml" ds:itemID="{5204F58A-4049-4D07-988F-646B4E5783AB}">
  <ds:schemaRefs>
    <ds:schemaRef ds:uri="http://www.w3.org/2001/XMLSchema"/>
  </ds:schemaRefs>
</ds:datastoreItem>
</file>

<file path=customXml/itemProps18.xml><?xml version="1.0" encoding="utf-8"?>
<ds:datastoreItem xmlns:ds="http://schemas.openxmlformats.org/officeDocument/2006/customXml" ds:itemID="{25DFDF90-3F1F-4878-AFD3-79B87FE1DFF8}">
  <ds:schemaRefs>
    <ds:schemaRef ds:uri="http://schemas.microsoft.com/sharepoint/v3/contenttype/forms"/>
  </ds:schemaRefs>
</ds:datastoreItem>
</file>

<file path=customXml/itemProps19.xml><?xml version="1.0" encoding="utf-8"?>
<ds:datastoreItem xmlns:ds="http://schemas.openxmlformats.org/officeDocument/2006/customXml" ds:itemID="{E917FBD8-6C97-4CD7-97F4-1E1500CE9A9C}">
  <ds:schemaRefs>
    <ds:schemaRef ds:uri="http://www.w3.org/2001/XMLSchema"/>
  </ds:schemaRefs>
</ds:datastoreItem>
</file>

<file path=customXml/itemProps2.xml><?xml version="1.0" encoding="utf-8"?>
<ds:datastoreItem xmlns:ds="http://schemas.openxmlformats.org/officeDocument/2006/customXml" ds:itemID="{E39B11E5-077D-4BBF-AF63-E8B8A6D036DB}">
  <ds:schemaRefs>
    <ds:schemaRef ds:uri="http://www.w3.org/2001/XMLSchema"/>
  </ds:schemaRefs>
</ds:datastoreItem>
</file>

<file path=customXml/itemProps20.xml><?xml version="1.0" encoding="utf-8"?>
<ds:datastoreItem xmlns:ds="http://schemas.openxmlformats.org/officeDocument/2006/customXml" ds:itemID="{C2838F33-9AB0-4C3B-9601-ABA8419DB339}">
  <ds:schemaRefs>
    <ds:schemaRef ds:uri="http://www.w3.org/2001/XMLSchema"/>
  </ds:schemaRefs>
</ds:datastoreItem>
</file>

<file path=customXml/itemProps3.xml><?xml version="1.0" encoding="utf-8"?>
<ds:datastoreItem xmlns:ds="http://schemas.openxmlformats.org/officeDocument/2006/customXml" ds:itemID="{72A19BEE-4EA2-4BAB-9ECE-D661211CBB19}">
  <ds:schemaRefs>
    <ds:schemaRef ds:uri="http://www.w3.org/2001/XMLSchema"/>
  </ds:schemaRefs>
</ds:datastoreItem>
</file>

<file path=customXml/itemProps4.xml><?xml version="1.0" encoding="utf-8"?>
<ds:datastoreItem xmlns:ds="http://schemas.openxmlformats.org/officeDocument/2006/customXml" ds:itemID="{CBBEA221-4EAD-47ED-88B8-823C447E86F3}">
  <ds:schemaRefs>
    <ds:schemaRef ds:uri="http://www.w3.org/2001/XMLSchema"/>
  </ds:schemaRefs>
</ds:datastoreItem>
</file>

<file path=customXml/itemProps5.xml><?xml version="1.0" encoding="utf-8"?>
<ds:datastoreItem xmlns:ds="http://schemas.openxmlformats.org/officeDocument/2006/customXml" ds:itemID="{1B6199E8-9DAF-4594-9AD4-675700276EF8}">
  <ds:schemaRefs>
    <ds:schemaRef ds:uri="http://www.w3.org/2001/XMLSchema"/>
  </ds:schemaRefs>
</ds:datastoreItem>
</file>

<file path=customXml/itemProps6.xml><?xml version="1.0" encoding="utf-8"?>
<ds:datastoreItem xmlns:ds="http://schemas.openxmlformats.org/officeDocument/2006/customXml" ds:itemID="{BAFB74C5-07DF-4307-96D4-CA4977905191}">
  <ds:schemaRefs>
    <ds:schemaRef ds:uri="http://www.w3.org/2001/XMLSchema"/>
  </ds:schemaRefs>
</ds:datastoreItem>
</file>

<file path=customXml/itemProps7.xml><?xml version="1.0" encoding="utf-8"?>
<ds:datastoreItem xmlns:ds="http://schemas.openxmlformats.org/officeDocument/2006/customXml" ds:itemID="{59FF60E1-E3A5-48EE-9FC1-39A09AF817D4}">
  <ds:schemaRefs>
    <ds:schemaRef ds:uri="http://www.w3.org/2001/XMLSchema"/>
  </ds:schemaRefs>
</ds:datastoreItem>
</file>

<file path=customXml/itemProps8.xml><?xml version="1.0" encoding="utf-8"?>
<ds:datastoreItem xmlns:ds="http://schemas.openxmlformats.org/officeDocument/2006/customXml" ds:itemID="{F797CC27-0044-44E2-9B4D-EA13AC1BABF7}">
  <ds:schemaRefs>
    <ds:schemaRef ds:uri="http://www.w3.org/2001/XMLSchema"/>
  </ds:schemaRefs>
</ds:datastoreItem>
</file>

<file path=customXml/itemProps9.xml><?xml version="1.0" encoding="utf-8"?>
<ds:datastoreItem xmlns:ds="http://schemas.openxmlformats.org/officeDocument/2006/customXml" ds:itemID="{B265B5C4-B699-49D3-96DD-2976FF2486B9}">
  <ds:schemaRefs>
    <ds:schemaRef ds:uri="78dca010-db99-4f62-b800-790db2a5155b"/>
    <ds:schemaRef ds:uri="f3822997-0970-4edd-bafe-2e45d97808e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04aa6bf4-d436-426f-bfa4-04b7a70e60ff}" enabled="0" method="" siteId="{04aa6bf4-d436-426f-bfa4-04b7a70e60ff}" removed="1"/>
</clbl:labelList>
</file>

<file path=docProps/app.xml><?xml version="1.0" encoding="utf-8"?>
<Properties xmlns="http://schemas.openxmlformats.org/officeDocument/2006/extended-properties" xmlns:vt="http://schemas.openxmlformats.org/officeDocument/2006/docPropsVTypes">
  <Template/>
  <TotalTime>707</TotalTime>
  <Words>1021</Words>
  <Application>Microsoft Office PowerPoint</Application>
  <PresentationFormat>Widescreen</PresentationFormat>
  <Paragraphs>157</Paragraphs>
  <Slides>16</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16</vt:i4>
      </vt:variant>
    </vt:vector>
  </HeadingPairs>
  <TitlesOfParts>
    <vt:vector size="27" baseType="lpstr">
      <vt:lpstr>Aptos</vt:lpstr>
      <vt:lpstr>Aptos Narrow</vt:lpstr>
      <vt:lpstr>Arial</vt:lpstr>
      <vt:lpstr>Calibri</vt:lpstr>
      <vt:lpstr>Calibri Light</vt:lpstr>
      <vt:lpstr>Graphik</vt:lpstr>
      <vt:lpstr>Graphik Medium</vt:lpstr>
      <vt:lpstr>Symbol</vt:lpstr>
      <vt:lpstr>HCA &amp; Factsheets</vt:lpstr>
      <vt:lpstr>HCA</vt:lpstr>
      <vt:lpstr>1_HCA</vt:lpstr>
      <vt:lpstr>Senate bill 376 implementation</vt:lpstr>
      <vt:lpstr>PowerPoint Presentation</vt:lpstr>
      <vt:lpstr>Senate Bill 376 Implementation</vt:lpstr>
      <vt:lpstr>Senate Bill 376 Implementation</vt:lpstr>
      <vt:lpstr>Baseline Contribution schedule Changes</vt:lpstr>
      <vt:lpstr>FY26 Rate Changes</vt:lpstr>
      <vt:lpstr>State Employee Premium Assistance (SEPA)</vt:lpstr>
      <vt:lpstr>Employee Contribution levels under sepa</vt:lpstr>
      <vt:lpstr>How to apply for sepa</vt:lpstr>
      <vt:lpstr>What Counts as income?</vt:lpstr>
      <vt:lpstr>What can I submit as proof of income?</vt:lpstr>
      <vt:lpstr>What if I qualify for Medicaid?</vt:lpstr>
      <vt:lpstr>Exceptions requests</vt:lpstr>
      <vt:lpstr>When do changes take effect?</vt:lpstr>
      <vt:lpstr>Contact easi gov if you have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Day 92 June 10, 2020</dc:title>
  <dc:creator>Jee Hwang</dc:creator>
  <cp:lastModifiedBy>Trujillo-Ottino, JoLou, HCA</cp:lastModifiedBy>
  <cp:revision>3</cp:revision>
  <cp:lastPrinted>2023-12-11T16:51:26Z</cp:lastPrinted>
  <dcterms:created xsi:type="dcterms:W3CDTF">2020-06-10T03:08:54Z</dcterms:created>
  <dcterms:modified xsi:type="dcterms:W3CDTF">2025-06-10T20:53:59Z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0x0101005549E41E3BC93C4AAF68198CCF88C76F</vt:lpwstr>
  </property>
  <property fmtid="{D5CDD505-2E9C-101B-9397-08002B2CF9AE}" pid="3" name="MediaServiceImageTags">
    <vt:lpwstr/>
  </property>
</Properties>
</file>